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5"/>
    <p:sldMasterId id="214748369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6858000" cx="12192000"/>
  <p:notesSz cx="6797675" cy="9926625"/>
  <p:embeddedFontLst>
    <p:embeddedFont>
      <p:font typeface="Raleway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Playfair Display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Lato Light"/>
      <p:regular r:id="rId40"/>
      <p:bold r:id="rId41"/>
      <p:italic r:id="rId42"/>
      <p:boldItalic r:id="rId43"/>
    </p:embeddedFont>
    <p:embeddedFont>
      <p:font typeface="Poppins SemiBold"/>
      <p:regular r:id="rId44"/>
      <p:bold r:id="rId45"/>
      <p:italic r:id="rId46"/>
      <p:boldItalic r:id="rId47"/>
    </p:embeddedFont>
    <p:embeddedFont>
      <p:font typeface="Source Sans Pro"/>
      <p:regular r:id="rId48"/>
      <p:bold r:id="rId49"/>
      <p:italic r:id="rId50"/>
      <p:boldItalic r:id="rId51"/>
    </p:embeddedFont>
    <p:embeddedFont>
      <p:font typeface="Open Sans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16">
          <p15:clr>
            <a:srgbClr val="A4A3A4"/>
          </p15:clr>
        </p15:guide>
        <p15:guide id="4" pos="7464">
          <p15:clr>
            <a:srgbClr val="A4A3A4"/>
          </p15:clr>
        </p15:guide>
        <p15:guide id="5" orient="horz" pos="264">
          <p15:clr>
            <a:srgbClr val="A4A3A4"/>
          </p15:clr>
        </p15:guide>
        <p15:guide id="6" orient="horz" pos="4056">
          <p15:clr>
            <a:srgbClr val="A4A3A4"/>
          </p15:clr>
        </p15:guide>
        <p15:guide id="7" pos="1104">
          <p15:clr>
            <a:srgbClr val="A4A3A4"/>
          </p15:clr>
        </p15:guide>
        <p15:guide id="8" pos="73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B62BE70-B8F7-420C-AF30-4CAB6A1889CA}">
  <a:tblStyle styleId="{FB62BE70-B8F7-420C-AF30-4CAB6A1889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216"/>
        <p:guide pos="7464"/>
        <p:guide pos="264" orient="horz"/>
        <p:guide pos="4056" orient="horz"/>
        <p:guide pos="1104"/>
        <p:guide pos="73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Light-regular.fntdata"/><Relationship Id="rId42" Type="http://schemas.openxmlformats.org/officeDocument/2006/relationships/font" Target="fonts/LatoLight-italic.fntdata"/><Relationship Id="rId41" Type="http://schemas.openxmlformats.org/officeDocument/2006/relationships/font" Target="fonts/LatoLight-bold.fntdata"/><Relationship Id="rId44" Type="http://schemas.openxmlformats.org/officeDocument/2006/relationships/font" Target="fonts/PoppinsSemiBold-regular.fntdata"/><Relationship Id="rId43" Type="http://schemas.openxmlformats.org/officeDocument/2006/relationships/font" Target="fonts/LatoLight-boldItalic.fntdata"/><Relationship Id="rId46" Type="http://schemas.openxmlformats.org/officeDocument/2006/relationships/font" Target="fonts/PoppinsSemiBold-italic.fntdata"/><Relationship Id="rId45" Type="http://schemas.openxmlformats.org/officeDocument/2006/relationships/font" Target="fonts/PoppinsSemiBold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SourceSansPro-regular.fntdata"/><Relationship Id="rId47" Type="http://schemas.openxmlformats.org/officeDocument/2006/relationships/font" Target="fonts/PoppinsSemiBold-boldItalic.fntdata"/><Relationship Id="rId49" Type="http://schemas.openxmlformats.org/officeDocument/2006/relationships/font" Target="fonts/SourceSansPro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33" Type="http://schemas.openxmlformats.org/officeDocument/2006/relationships/font" Target="fonts/PlayfairDisplay-bold.fntdata"/><Relationship Id="rId32" Type="http://schemas.openxmlformats.org/officeDocument/2006/relationships/font" Target="fonts/PlayfairDisplay-regular.fntdata"/><Relationship Id="rId35" Type="http://schemas.openxmlformats.org/officeDocument/2006/relationships/font" Target="fonts/PlayfairDisplay-boldItalic.fntdata"/><Relationship Id="rId34" Type="http://schemas.openxmlformats.org/officeDocument/2006/relationships/font" Target="fonts/PlayfairDisplay-italic.fntdata"/><Relationship Id="rId37" Type="http://schemas.openxmlformats.org/officeDocument/2006/relationships/font" Target="fonts/Montserrat-bold.fntdata"/><Relationship Id="rId36" Type="http://schemas.openxmlformats.org/officeDocument/2006/relationships/font" Target="fonts/Montserrat-regular.fntdata"/><Relationship Id="rId39" Type="http://schemas.openxmlformats.org/officeDocument/2006/relationships/font" Target="fonts/Montserrat-boldItalic.fntdata"/><Relationship Id="rId38" Type="http://schemas.openxmlformats.org/officeDocument/2006/relationships/font" Target="fonts/Montserrat-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Raleway-regular.fntdata"/><Relationship Id="rId23" Type="http://schemas.openxmlformats.org/officeDocument/2006/relationships/slide" Target="slides/slide16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Roboto-regular.fntdata"/><Relationship Id="rId27" Type="http://schemas.openxmlformats.org/officeDocument/2006/relationships/font" Target="fonts/Raleway-boldItalic.fntdata"/><Relationship Id="rId29" Type="http://schemas.openxmlformats.org/officeDocument/2006/relationships/font" Target="fonts/Roboto-bold.fntdata"/><Relationship Id="rId51" Type="http://schemas.openxmlformats.org/officeDocument/2006/relationships/font" Target="fonts/SourceSansPro-boldItalic.fntdata"/><Relationship Id="rId50" Type="http://schemas.openxmlformats.org/officeDocument/2006/relationships/font" Target="fonts/SourceSansPro-italic.fntdata"/><Relationship Id="rId53" Type="http://schemas.openxmlformats.org/officeDocument/2006/relationships/font" Target="fonts/OpenSans-bold.fntdata"/><Relationship Id="rId52" Type="http://schemas.openxmlformats.org/officeDocument/2006/relationships/font" Target="fonts/OpenSans-regular.fntdata"/><Relationship Id="rId11" Type="http://schemas.openxmlformats.org/officeDocument/2006/relationships/slide" Target="slides/slide4.xml"/><Relationship Id="rId55" Type="http://schemas.openxmlformats.org/officeDocument/2006/relationships/font" Target="fonts/OpenSans-boldItalic.fntdata"/><Relationship Id="rId10" Type="http://schemas.openxmlformats.org/officeDocument/2006/relationships/slide" Target="slides/slide3.xml"/><Relationship Id="rId54" Type="http://schemas.openxmlformats.org/officeDocument/2006/relationships/font" Target="fonts/OpenSans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1e1aad59f2_0_0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08" name="Google Shape;508;g11e1aad59f2_0_0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1e158a3510_1_89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11e158a3510_1_89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1e158a3510_1_197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11e158a3510_1_197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1e158a3510_1_229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11e158a3510_1_229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1e158a3510_1_176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11e158a3510_1_176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1e158a3510_1_142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11e158a3510_1_142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69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e3e8ae31d_0_0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1e3e8ae31d_0_0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e3e8ae31d_1_11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11e3e8ae31d_1_11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e42cf7658_0_0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2" name="Google Shape;302;g11e42cf7658_0_0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e3e8ae31d_0_34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11e3e8ae31d_0_34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e00ef087a_0_90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11e00ef087a_0_90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e00ef087a_0_161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e00ef087a_0_161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11e00ef087a_0_161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1e00ef087a_0_291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1e00ef087a_0_291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11e00ef087a_0_291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1e1d610199_3_21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1e1d610199_3_21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11e1d610199_3_21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604879" y="4758661"/>
            <a:ext cx="9902588" cy="923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Playfair Display"/>
              <a:buNone/>
              <a:defRPr b="1" sz="5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title"/>
          </p:nvPr>
        </p:nvSpPr>
        <p:spPr>
          <a:xfrm>
            <a:off x="1744200" y="1758200"/>
            <a:ext cx="9480000" cy="71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" name="Google Shape;49;p11"/>
          <p:cNvSpPr txBox="1"/>
          <p:nvPr/>
        </p:nvSpPr>
        <p:spPr>
          <a:xfrm>
            <a:off x="302067" y="104667"/>
            <a:ext cx="13308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" name="Google Shape;50;p11"/>
          <p:cNvSpPr txBox="1"/>
          <p:nvPr/>
        </p:nvSpPr>
        <p:spPr>
          <a:xfrm>
            <a:off x="1729023" y="104667"/>
            <a:ext cx="28008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" name="Google Shape;51;p11"/>
          <p:cNvSpPr txBox="1"/>
          <p:nvPr/>
        </p:nvSpPr>
        <p:spPr>
          <a:xfrm>
            <a:off x="10951913" y="104667"/>
            <a:ext cx="9411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8" y="1588"/>
            <a:ext cx="1588" cy="158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type="title"/>
          </p:nvPr>
        </p:nvSpPr>
        <p:spPr>
          <a:xfrm>
            <a:off x="510987" y="256383"/>
            <a:ext cx="9902588" cy="4617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" name="Google Shape;59;p13"/>
          <p:cNvSpPr/>
          <p:nvPr/>
        </p:nvSpPr>
        <p:spPr>
          <a:xfrm rot="5400000">
            <a:off x="349437" y="151093"/>
            <a:ext cx="336176" cy="33617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517525" y="717550"/>
            <a:ext cx="9891713" cy="501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cxnSp>
        <p:nvCxnSpPr>
          <p:cNvPr id="61" name="Google Shape;61;p13"/>
          <p:cNvCxnSpPr/>
          <p:nvPr/>
        </p:nvCxnSpPr>
        <p:spPr>
          <a:xfrm rot="10800000">
            <a:off x="414792" y="6371191"/>
            <a:ext cx="11434308" cy="0"/>
          </a:xfrm>
          <a:prstGeom prst="straightConnector1">
            <a:avLst/>
          </a:prstGeom>
          <a:noFill/>
          <a:ln cap="flat" cmpd="sng" w="9525">
            <a:solidFill>
              <a:srgbClr val="1F608B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510987" y="256383"/>
            <a:ext cx="9902588" cy="4617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" name="Google Shape;64;p14"/>
          <p:cNvSpPr/>
          <p:nvPr/>
        </p:nvSpPr>
        <p:spPr>
          <a:xfrm rot="5400000">
            <a:off x="349437" y="151093"/>
            <a:ext cx="336176" cy="33617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517525" y="717550"/>
            <a:ext cx="9891713" cy="501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cxnSp>
        <p:nvCxnSpPr>
          <p:cNvPr id="66" name="Google Shape;66;p14"/>
          <p:cNvCxnSpPr/>
          <p:nvPr/>
        </p:nvCxnSpPr>
        <p:spPr>
          <a:xfrm rot="10800000">
            <a:off x="414792" y="6371191"/>
            <a:ext cx="11434308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Title Slide">
  <p:cSld name="15_Title Slid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510987" y="256383"/>
            <a:ext cx="9902588" cy="4617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p15"/>
          <p:cNvSpPr/>
          <p:nvPr/>
        </p:nvSpPr>
        <p:spPr>
          <a:xfrm rot="5400000">
            <a:off x="349437" y="151093"/>
            <a:ext cx="336176" cy="33617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517525" y="717550"/>
            <a:ext cx="9891713" cy="501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cxnSp>
        <p:nvCxnSpPr>
          <p:cNvPr id="71" name="Google Shape;71;p15"/>
          <p:cNvCxnSpPr/>
          <p:nvPr/>
        </p:nvCxnSpPr>
        <p:spPr>
          <a:xfrm rot="10800000">
            <a:off x="414792" y="6371191"/>
            <a:ext cx="11434308" cy="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Slide">
  <p:cSld name="16_Title Slid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510987" y="256383"/>
            <a:ext cx="9902588" cy="4617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6"/>
          <p:cNvSpPr/>
          <p:nvPr/>
        </p:nvSpPr>
        <p:spPr>
          <a:xfrm rot="5400000">
            <a:off x="349437" y="151093"/>
            <a:ext cx="336176" cy="336176"/>
          </a:xfrm>
          <a:prstGeom prst="rtTriangle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517525" y="717550"/>
            <a:ext cx="9891713" cy="501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cxnSp>
        <p:nvCxnSpPr>
          <p:cNvPr id="76" name="Google Shape;76;p16"/>
          <p:cNvCxnSpPr/>
          <p:nvPr/>
        </p:nvCxnSpPr>
        <p:spPr>
          <a:xfrm rot="10800000">
            <a:off x="414792" y="6371191"/>
            <a:ext cx="11434308" cy="0"/>
          </a:xfrm>
          <a:prstGeom prst="straightConnector1">
            <a:avLst/>
          </a:prstGeom>
          <a:noFill/>
          <a:ln cap="flat" cmpd="sng" w="9525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Title Slide">
  <p:cSld name="28_Title Slid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 rot="5400000">
            <a:off x="7358032" y="2724803"/>
            <a:ext cx="6858001" cy="1408400"/>
          </a:xfrm>
          <a:prstGeom prst="homePlate">
            <a:avLst>
              <a:gd fmla="val 50000" name="adj"/>
            </a:avLst>
          </a:prstGeom>
          <a:solidFill>
            <a:srgbClr val="D8E9F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Google Shape;79;p17"/>
          <p:cNvSpPr txBox="1"/>
          <p:nvPr>
            <p:ph type="title"/>
          </p:nvPr>
        </p:nvSpPr>
        <p:spPr>
          <a:xfrm>
            <a:off x="510987" y="256383"/>
            <a:ext cx="9902588" cy="4617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7"/>
          <p:cNvSpPr/>
          <p:nvPr/>
        </p:nvSpPr>
        <p:spPr>
          <a:xfrm rot="5400000">
            <a:off x="349437" y="151093"/>
            <a:ext cx="336176" cy="336176"/>
          </a:xfrm>
          <a:prstGeom prst="rtTriangle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517525" y="717550"/>
            <a:ext cx="9891713" cy="501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cxnSp>
        <p:nvCxnSpPr>
          <p:cNvPr id="82" name="Google Shape;82;p17"/>
          <p:cNvCxnSpPr/>
          <p:nvPr/>
        </p:nvCxnSpPr>
        <p:spPr>
          <a:xfrm rot="10800000">
            <a:off x="414792" y="6371191"/>
            <a:ext cx="11434308" cy="0"/>
          </a:xfrm>
          <a:prstGeom prst="straightConnector1">
            <a:avLst/>
          </a:prstGeom>
          <a:noFill/>
          <a:ln cap="flat" cmpd="sng" w="9525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11841" y="178902"/>
            <a:ext cx="1053102" cy="854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Title Slide">
  <p:cSld name="26_Title Slid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510987" y="256383"/>
            <a:ext cx="9902588" cy="4617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8"/>
          <p:cNvSpPr/>
          <p:nvPr/>
        </p:nvSpPr>
        <p:spPr>
          <a:xfrm rot="5400000">
            <a:off x="349437" y="151093"/>
            <a:ext cx="336176" cy="336176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517525" y="717550"/>
            <a:ext cx="9891713" cy="501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cxnSp>
        <p:nvCxnSpPr>
          <p:cNvPr id="88" name="Google Shape;88;p18"/>
          <p:cNvCxnSpPr/>
          <p:nvPr/>
        </p:nvCxnSpPr>
        <p:spPr>
          <a:xfrm rot="10800000">
            <a:off x="414792" y="6371191"/>
            <a:ext cx="11434308" cy="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Title Slide">
  <p:cSld name="27_Title Slid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510987" y="256383"/>
            <a:ext cx="9902588" cy="4617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1" name="Google Shape;91;p19"/>
          <p:cNvSpPr/>
          <p:nvPr/>
        </p:nvSpPr>
        <p:spPr>
          <a:xfrm rot="5400000">
            <a:off x="349437" y="151093"/>
            <a:ext cx="336176" cy="336176"/>
          </a:xfrm>
          <a:prstGeom prst="rtTriangle">
            <a:avLst/>
          </a:prstGeom>
          <a:solidFill>
            <a:srgbClr val="00AA1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517525" y="717550"/>
            <a:ext cx="9891713" cy="501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cxnSp>
        <p:nvCxnSpPr>
          <p:cNvPr id="93" name="Google Shape;93;p19"/>
          <p:cNvCxnSpPr/>
          <p:nvPr/>
        </p:nvCxnSpPr>
        <p:spPr>
          <a:xfrm rot="10800000">
            <a:off x="414792" y="6371191"/>
            <a:ext cx="11434308" cy="0"/>
          </a:xfrm>
          <a:prstGeom prst="straightConnector1">
            <a:avLst/>
          </a:prstGeom>
          <a:noFill/>
          <a:ln cap="flat" cmpd="sng" w="9525">
            <a:solidFill>
              <a:srgbClr val="00AA1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/>
          <p:nvPr>
            <p:ph idx="2" type="pic"/>
          </p:nvPr>
        </p:nvSpPr>
        <p:spPr>
          <a:xfrm>
            <a:off x="342900" y="2743199"/>
            <a:ext cx="11506200" cy="36957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type="title"/>
          </p:nvPr>
        </p:nvSpPr>
        <p:spPr>
          <a:xfrm>
            <a:off x="510987" y="435081"/>
            <a:ext cx="9902588" cy="923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fair Display"/>
              <a:buNone/>
              <a:defRPr b="1" i="0" sz="5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8" name="Google Shape;98;p21"/>
          <p:cNvSpPr/>
          <p:nvPr/>
        </p:nvSpPr>
        <p:spPr>
          <a:xfrm rot="5400000">
            <a:off x="342900" y="435295"/>
            <a:ext cx="336176" cy="33617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510987" y="435081"/>
            <a:ext cx="9902588" cy="923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fair Display"/>
              <a:buNone/>
              <a:defRPr b="1" sz="5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/>
          <p:nvPr>
            <p:ph idx="2" type="pic"/>
          </p:nvPr>
        </p:nvSpPr>
        <p:spPr>
          <a:xfrm>
            <a:off x="6306670" y="1"/>
            <a:ext cx="5885329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type="title"/>
          </p:nvPr>
        </p:nvSpPr>
        <p:spPr>
          <a:xfrm>
            <a:off x="6615952" y="1024481"/>
            <a:ext cx="9902588" cy="923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fair Display"/>
              <a:buNone/>
              <a:defRPr b="1" i="0" sz="5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11024315" y="406041"/>
            <a:ext cx="784444" cy="312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22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03" name="Google Shape;103;p22"/>
          <p:cNvSpPr/>
          <p:nvPr/>
        </p:nvSpPr>
        <p:spPr>
          <a:xfrm rot="5400000">
            <a:off x="6447865" y="1024481"/>
            <a:ext cx="336176" cy="33617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>
  <p:cSld name="8_Title Slid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idx="12" type="sldNum"/>
          </p:nvPr>
        </p:nvSpPr>
        <p:spPr>
          <a:xfrm>
            <a:off x="11024315" y="406041"/>
            <a:ext cx="784444" cy="312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6" name="Google Shape;106;p23"/>
          <p:cNvSpPr/>
          <p:nvPr>
            <p:ph idx="2" type="pic"/>
          </p:nvPr>
        </p:nvSpPr>
        <p:spPr>
          <a:xfrm>
            <a:off x="1758196" y="2525141"/>
            <a:ext cx="2141987" cy="203320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07" name="Google Shape;107;p23"/>
          <p:cNvSpPr/>
          <p:nvPr>
            <p:ph idx="3" type="pic"/>
          </p:nvPr>
        </p:nvSpPr>
        <p:spPr>
          <a:xfrm>
            <a:off x="5320262" y="2525141"/>
            <a:ext cx="2141987" cy="203320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08" name="Google Shape;108;p23"/>
          <p:cNvSpPr/>
          <p:nvPr>
            <p:ph idx="4" type="pic"/>
          </p:nvPr>
        </p:nvSpPr>
        <p:spPr>
          <a:xfrm>
            <a:off x="8882328" y="2525141"/>
            <a:ext cx="2141987" cy="203320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09" name="Google Shape;109;p23"/>
          <p:cNvSpPr txBox="1"/>
          <p:nvPr>
            <p:ph type="title"/>
          </p:nvPr>
        </p:nvSpPr>
        <p:spPr>
          <a:xfrm>
            <a:off x="510987" y="435081"/>
            <a:ext cx="9902588" cy="923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fair Display"/>
              <a:buNone/>
              <a:defRPr b="1" i="0" sz="5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0" name="Google Shape;110;p23"/>
          <p:cNvSpPr/>
          <p:nvPr/>
        </p:nvSpPr>
        <p:spPr>
          <a:xfrm rot="5400000">
            <a:off x="342900" y="435295"/>
            <a:ext cx="336176" cy="33617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itle Slide">
  <p:cSld name="10_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11024315" y="406041"/>
            <a:ext cx="784444" cy="312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" name="Google Shape;113;p24"/>
          <p:cNvSpPr/>
          <p:nvPr>
            <p:ph idx="2" type="pic"/>
          </p:nvPr>
        </p:nvSpPr>
        <p:spPr>
          <a:xfrm>
            <a:off x="1758196" y="2525141"/>
            <a:ext cx="2141987" cy="203320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14" name="Google Shape;114;p24"/>
          <p:cNvSpPr/>
          <p:nvPr>
            <p:ph idx="3" type="pic"/>
          </p:nvPr>
        </p:nvSpPr>
        <p:spPr>
          <a:xfrm>
            <a:off x="5320262" y="2525141"/>
            <a:ext cx="2141987" cy="203320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15" name="Google Shape;115;p24"/>
          <p:cNvSpPr/>
          <p:nvPr>
            <p:ph idx="4" type="pic"/>
          </p:nvPr>
        </p:nvSpPr>
        <p:spPr>
          <a:xfrm>
            <a:off x="8882328" y="2525141"/>
            <a:ext cx="2141987" cy="203320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16" name="Google Shape;116;p24"/>
          <p:cNvSpPr txBox="1"/>
          <p:nvPr>
            <p:ph type="title"/>
          </p:nvPr>
        </p:nvSpPr>
        <p:spPr>
          <a:xfrm>
            <a:off x="510987" y="435081"/>
            <a:ext cx="9902588" cy="923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fair Display"/>
              <a:buNone/>
              <a:defRPr b="1" i="0" sz="5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7" name="Google Shape;117;p24"/>
          <p:cNvSpPr/>
          <p:nvPr/>
        </p:nvSpPr>
        <p:spPr>
          <a:xfrm rot="5400000">
            <a:off x="342900" y="435295"/>
            <a:ext cx="336176" cy="33617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>
            <p:ph idx="12" type="sldNum"/>
          </p:nvPr>
        </p:nvSpPr>
        <p:spPr>
          <a:xfrm>
            <a:off x="11024315" y="406041"/>
            <a:ext cx="784444" cy="312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0" name="Google Shape;120;p25"/>
          <p:cNvSpPr/>
          <p:nvPr>
            <p:ph idx="2" type="pic"/>
          </p:nvPr>
        </p:nvSpPr>
        <p:spPr>
          <a:xfrm>
            <a:off x="4221480" y="1559859"/>
            <a:ext cx="3749040" cy="29180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21" name="Google Shape;121;p25"/>
          <p:cNvSpPr/>
          <p:nvPr>
            <p:ph idx="3" type="pic"/>
          </p:nvPr>
        </p:nvSpPr>
        <p:spPr>
          <a:xfrm>
            <a:off x="362173" y="1559858"/>
            <a:ext cx="3749040" cy="29180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22" name="Google Shape;122;p25"/>
          <p:cNvSpPr/>
          <p:nvPr>
            <p:ph idx="4" type="pic"/>
          </p:nvPr>
        </p:nvSpPr>
        <p:spPr>
          <a:xfrm>
            <a:off x="8080787" y="1559857"/>
            <a:ext cx="3749040" cy="29180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23" name="Google Shape;123;p25"/>
          <p:cNvSpPr txBox="1"/>
          <p:nvPr>
            <p:ph type="title"/>
          </p:nvPr>
        </p:nvSpPr>
        <p:spPr>
          <a:xfrm>
            <a:off x="510987" y="435081"/>
            <a:ext cx="9902588" cy="923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fair Display"/>
              <a:buNone/>
              <a:defRPr b="1" i="0" sz="5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4" name="Google Shape;124;p25"/>
          <p:cNvSpPr/>
          <p:nvPr/>
        </p:nvSpPr>
        <p:spPr>
          <a:xfrm rot="5400000">
            <a:off x="342900" y="435295"/>
            <a:ext cx="336176" cy="33617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>
  <p:cSld name="5_Title Slid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idx="12" type="sldNum"/>
          </p:nvPr>
        </p:nvSpPr>
        <p:spPr>
          <a:xfrm>
            <a:off x="11024315" y="406041"/>
            <a:ext cx="784444" cy="312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7" name="Google Shape;127;p26"/>
          <p:cNvSpPr/>
          <p:nvPr>
            <p:ph idx="2" type="pic"/>
          </p:nvPr>
        </p:nvSpPr>
        <p:spPr>
          <a:xfrm>
            <a:off x="0" y="1559858"/>
            <a:ext cx="12192000" cy="29180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type="title"/>
          </p:nvPr>
        </p:nvSpPr>
        <p:spPr>
          <a:xfrm>
            <a:off x="510987" y="435081"/>
            <a:ext cx="9902588" cy="923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fair Display"/>
              <a:buNone/>
              <a:defRPr b="1" i="0" sz="5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9" name="Google Shape;129;p26"/>
          <p:cNvSpPr/>
          <p:nvPr/>
        </p:nvSpPr>
        <p:spPr>
          <a:xfrm rot="5400000">
            <a:off x="342900" y="435295"/>
            <a:ext cx="336176" cy="33617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">
  <p:cSld name="6_Title Slid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idx="12" type="sldNum"/>
          </p:nvPr>
        </p:nvSpPr>
        <p:spPr>
          <a:xfrm>
            <a:off x="11024315" y="406041"/>
            <a:ext cx="784444" cy="312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27"/>
          <p:cNvSpPr/>
          <p:nvPr>
            <p:ph idx="2" type="pic"/>
          </p:nvPr>
        </p:nvSpPr>
        <p:spPr>
          <a:xfrm>
            <a:off x="0" y="3616656"/>
            <a:ext cx="12192000" cy="32413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33" name="Google Shape;133;p27"/>
          <p:cNvSpPr txBox="1"/>
          <p:nvPr>
            <p:ph type="title"/>
          </p:nvPr>
        </p:nvSpPr>
        <p:spPr>
          <a:xfrm>
            <a:off x="510987" y="435081"/>
            <a:ext cx="9902588" cy="923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fair Display"/>
              <a:buNone/>
              <a:defRPr b="1" i="0" sz="5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4" name="Google Shape;134;p27"/>
          <p:cNvSpPr/>
          <p:nvPr/>
        </p:nvSpPr>
        <p:spPr>
          <a:xfrm rot="5400000">
            <a:off x="342900" y="435295"/>
            <a:ext cx="336176" cy="33617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Slide">
  <p:cSld name="12_Title Slid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idx="12" type="sldNum"/>
          </p:nvPr>
        </p:nvSpPr>
        <p:spPr>
          <a:xfrm>
            <a:off x="11024315" y="406041"/>
            <a:ext cx="784444" cy="312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7" name="Google Shape;137;p28"/>
          <p:cNvSpPr txBox="1"/>
          <p:nvPr>
            <p:ph type="title"/>
          </p:nvPr>
        </p:nvSpPr>
        <p:spPr>
          <a:xfrm>
            <a:off x="510987" y="435081"/>
            <a:ext cx="9902588" cy="923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fair Display"/>
              <a:buNone/>
              <a:defRPr b="1" i="0" sz="5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8" name="Google Shape;138;p28"/>
          <p:cNvSpPr/>
          <p:nvPr/>
        </p:nvSpPr>
        <p:spPr>
          <a:xfrm rot="5400000">
            <a:off x="342900" y="435295"/>
            <a:ext cx="336176" cy="33617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Title Slide">
  <p:cSld name="13_Title Slide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/>
          <p:nvPr>
            <p:ph type="title"/>
          </p:nvPr>
        </p:nvSpPr>
        <p:spPr>
          <a:xfrm>
            <a:off x="6649404" y="1240510"/>
            <a:ext cx="4374911" cy="1754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fair Display"/>
              <a:buNone/>
              <a:defRPr b="1" i="0" sz="5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1" name="Google Shape;141;p29"/>
          <p:cNvSpPr txBox="1"/>
          <p:nvPr>
            <p:ph idx="12" type="sldNum"/>
          </p:nvPr>
        </p:nvSpPr>
        <p:spPr>
          <a:xfrm>
            <a:off x="11024315" y="406041"/>
            <a:ext cx="784444" cy="312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2" name="Google Shape;142;p29"/>
          <p:cNvSpPr/>
          <p:nvPr>
            <p:ph idx="2" type="pic"/>
          </p:nvPr>
        </p:nvSpPr>
        <p:spPr>
          <a:xfrm>
            <a:off x="356548" y="432748"/>
            <a:ext cx="5266330" cy="28559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43" name="Google Shape;143;p29"/>
          <p:cNvSpPr/>
          <p:nvPr>
            <p:ph idx="3" type="pic"/>
          </p:nvPr>
        </p:nvSpPr>
        <p:spPr>
          <a:xfrm>
            <a:off x="342900" y="3582988"/>
            <a:ext cx="5266330" cy="28559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44" name="Google Shape;144;p29"/>
          <p:cNvSpPr/>
          <p:nvPr/>
        </p:nvSpPr>
        <p:spPr>
          <a:xfrm rot="5400000">
            <a:off x="6481316" y="1240512"/>
            <a:ext cx="336176" cy="33617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Slide">
  <p:cSld name="18_Title Slide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idx="12" type="sldNum"/>
          </p:nvPr>
        </p:nvSpPr>
        <p:spPr>
          <a:xfrm>
            <a:off x="11024315" y="406041"/>
            <a:ext cx="784444" cy="312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7" name="Google Shape;147;p30"/>
          <p:cNvSpPr/>
          <p:nvPr>
            <p:ph idx="2" type="pic"/>
          </p:nvPr>
        </p:nvSpPr>
        <p:spPr>
          <a:xfrm>
            <a:off x="6177888" y="3977840"/>
            <a:ext cx="2577721" cy="19287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48" name="Google Shape;148;p30"/>
          <p:cNvSpPr/>
          <p:nvPr>
            <p:ph idx="3" type="pic"/>
          </p:nvPr>
        </p:nvSpPr>
        <p:spPr>
          <a:xfrm>
            <a:off x="3442363" y="3977839"/>
            <a:ext cx="2577721" cy="19287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49" name="Google Shape;149;p30"/>
          <p:cNvSpPr/>
          <p:nvPr>
            <p:ph idx="4" type="pic"/>
          </p:nvPr>
        </p:nvSpPr>
        <p:spPr>
          <a:xfrm>
            <a:off x="8913412" y="3977838"/>
            <a:ext cx="2577721" cy="19287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50" name="Google Shape;150;p30"/>
          <p:cNvSpPr/>
          <p:nvPr>
            <p:ph idx="5" type="pic"/>
          </p:nvPr>
        </p:nvSpPr>
        <p:spPr>
          <a:xfrm>
            <a:off x="706839" y="3977837"/>
            <a:ext cx="2577721" cy="19287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51" name="Google Shape;151;p30"/>
          <p:cNvSpPr/>
          <p:nvPr>
            <p:ph idx="6" type="pic"/>
          </p:nvPr>
        </p:nvSpPr>
        <p:spPr>
          <a:xfrm>
            <a:off x="6177888" y="1877744"/>
            <a:ext cx="5313245" cy="19287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52" name="Google Shape;152;p30"/>
          <p:cNvSpPr/>
          <p:nvPr>
            <p:ph idx="7" type="pic"/>
          </p:nvPr>
        </p:nvSpPr>
        <p:spPr>
          <a:xfrm>
            <a:off x="3442363" y="1877743"/>
            <a:ext cx="2577721" cy="19287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53" name="Google Shape;153;p30"/>
          <p:cNvSpPr/>
          <p:nvPr>
            <p:ph idx="8" type="pic"/>
          </p:nvPr>
        </p:nvSpPr>
        <p:spPr>
          <a:xfrm>
            <a:off x="706839" y="1877741"/>
            <a:ext cx="2577721" cy="19287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54" name="Google Shape;154;p30"/>
          <p:cNvSpPr txBox="1"/>
          <p:nvPr>
            <p:ph type="title"/>
          </p:nvPr>
        </p:nvSpPr>
        <p:spPr>
          <a:xfrm>
            <a:off x="510987" y="435081"/>
            <a:ext cx="9902588" cy="923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fair Display"/>
              <a:buNone/>
              <a:defRPr b="1" i="0" sz="5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5" name="Google Shape;155;p30"/>
          <p:cNvSpPr/>
          <p:nvPr/>
        </p:nvSpPr>
        <p:spPr>
          <a:xfrm rot="5400000">
            <a:off x="342900" y="435295"/>
            <a:ext cx="336176" cy="33617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Title Slide">
  <p:cSld name="17_Title Slide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 txBox="1"/>
          <p:nvPr>
            <p:ph type="title"/>
          </p:nvPr>
        </p:nvSpPr>
        <p:spPr>
          <a:xfrm>
            <a:off x="6338583" y="1175546"/>
            <a:ext cx="9902588" cy="923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fair Display"/>
              <a:buNone/>
              <a:defRPr b="1" i="0" sz="5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8" name="Google Shape;158;p31"/>
          <p:cNvSpPr txBox="1"/>
          <p:nvPr>
            <p:ph idx="12" type="sldNum"/>
          </p:nvPr>
        </p:nvSpPr>
        <p:spPr>
          <a:xfrm>
            <a:off x="11024315" y="406041"/>
            <a:ext cx="784444" cy="312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31"/>
          <p:cNvSpPr/>
          <p:nvPr>
            <p:ph idx="2" type="pic"/>
          </p:nvPr>
        </p:nvSpPr>
        <p:spPr>
          <a:xfrm>
            <a:off x="356548" y="2464605"/>
            <a:ext cx="2577721" cy="19287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60" name="Google Shape;160;p31"/>
          <p:cNvSpPr/>
          <p:nvPr>
            <p:ph idx="3" type="pic"/>
          </p:nvPr>
        </p:nvSpPr>
        <p:spPr>
          <a:xfrm>
            <a:off x="356548" y="378640"/>
            <a:ext cx="2577721" cy="19287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61" name="Google Shape;161;p31"/>
          <p:cNvSpPr/>
          <p:nvPr>
            <p:ph idx="4" type="pic"/>
          </p:nvPr>
        </p:nvSpPr>
        <p:spPr>
          <a:xfrm>
            <a:off x="356548" y="4550570"/>
            <a:ext cx="2577721" cy="19287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62" name="Google Shape;162;p31"/>
          <p:cNvSpPr/>
          <p:nvPr>
            <p:ph idx="5" type="pic"/>
          </p:nvPr>
        </p:nvSpPr>
        <p:spPr>
          <a:xfrm>
            <a:off x="3085414" y="2464605"/>
            <a:ext cx="2577721" cy="19287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63" name="Google Shape;163;p31"/>
          <p:cNvSpPr/>
          <p:nvPr>
            <p:ph idx="6" type="pic"/>
          </p:nvPr>
        </p:nvSpPr>
        <p:spPr>
          <a:xfrm>
            <a:off x="3085414" y="378640"/>
            <a:ext cx="2577721" cy="19287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64" name="Google Shape;164;p31"/>
          <p:cNvSpPr/>
          <p:nvPr>
            <p:ph idx="7" type="pic"/>
          </p:nvPr>
        </p:nvSpPr>
        <p:spPr>
          <a:xfrm>
            <a:off x="3085414" y="4550570"/>
            <a:ext cx="2577721" cy="19287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65" name="Google Shape;165;p31"/>
          <p:cNvSpPr/>
          <p:nvPr/>
        </p:nvSpPr>
        <p:spPr>
          <a:xfrm rot="5400000">
            <a:off x="6170495" y="1175546"/>
            <a:ext cx="336176" cy="33617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>
            <p:ph idx="2" type="pic"/>
          </p:nvPr>
        </p:nvSpPr>
        <p:spPr>
          <a:xfrm>
            <a:off x="342900" y="342901"/>
            <a:ext cx="11506200" cy="61721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1308846" y="4217673"/>
            <a:ext cx="9902588" cy="923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Playfair Display"/>
              <a:buNone/>
              <a:defRPr b="1" sz="5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Slide">
  <p:cSld name="9_Title Slide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idx="12" type="sldNum"/>
          </p:nvPr>
        </p:nvSpPr>
        <p:spPr>
          <a:xfrm>
            <a:off x="11024315" y="406041"/>
            <a:ext cx="784444" cy="312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32"/>
          <p:cNvSpPr/>
          <p:nvPr>
            <p:ph idx="2" type="pic"/>
          </p:nvPr>
        </p:nvSpPr>
        <p:spPr>
          <a:xfrm>
            <a:off x="625288" y="1721223"/>
            <a:ext cx="3994150" cy="19363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69" name="Google Shape;169;p32"/>
          <p:cNvSpPr/>
          <p:nvPr>
            <p:ph idx="3" type="pic"/>
          </p:nvPr>
        </p:nvSpPr>
        <p:spPr>
          <a:xfrm>
            <a:off x="625288" y="3792070"/>
            <a:ext cx="3994150" cy="24406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70" name="Google Shape;170;p32"/>
          <p:cNvSpPr/>
          <p:nvPr>
            <p:ph idx="4" type="pic"/>
          </p:nvPr>
        </p:nvSpPr>
        <p:spPr>
          <a:xfrm>
            <a:off x="4757272" y="1717860"/>
            <a:ext cx="3994150" cy="19363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71" name="Google Shape;171;p32"/>
          <p:cNvSpPr/>
          <p:nvPr>
            <p:ph idx="5" type="pic"/>
          </p:nvPr>
        </p:nvSpPr>
        <p:spPr>
          <a:xfrm>
            <a:off x="4757272" y="3792069"/>
            <a:ext cx="3994150" cy="24406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72" name="Google Shape;172;p32"/>
          <p:cNvSpPr/>
          <p:nvPr>
            <p:ph idx="6" type="pic"/>
          </p:nvPr>
        </p:nvSpPr>
        <p:spPr>
          <a:xfrm>
            <a:off x="8889256" y="1719542"/>
            <a:ext cx="2677456" cy="19363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type="title"/>
          </p:nvPr>
        </p:nvSpPr>
        <p:spPr>
          <a:xfrm>
            <a:off x="510987" y="435081"/>
            <a:ext cx="9902588" cy="923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fair Display"/>
              <a:buNone/>
              <a:defRPr b="1" i="0" sz="5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4" name="Google Shape;174;p32"/>
          <p:cNvSpPr/>
          <p:nvPr/>
        </p:nvSpPr>
        <p:spPr>
          <a:xfrm rot="5400000">
            <a:off x="342900" y="435295"/>
            <a:ext cx="336176" cy="33617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Slide">
  <p:cSld name="11_Title Slid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idx="12" type="sldNum"/>
          </p:nvPr>
        </p:nvSpPr>
        <p:spPr>
          <a:xfrm>
            <a:off x="11024315" y="406041"/>
            <a:ext cx="784444" cy="312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7" name="Google Shape;177;p33"/>
          <p:cNvSpPr/>
          <p:nvPr>
            <p:ph idx="2" type="pic"/>
          </p:nvPr>
        </p:nvSpPr>
        <p:spPr>
          <a:xfrm>
            <a:off x="1009605" y="1869553"/>
            <a:ext cx="2089150" cy="208756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78" name="Google Shape;178;p33"/>
          <p:cNvSpPr/>
          <p:nvPr>
            <p:ph idx="3" type="pic"/>
          </p:nvPr>
        </p:nvSpPr>
        <p:spPr>
          <a:xfrm>
            <a:off x="3711862" y="1869553"/>
            <a:ext cx="2089150" cy="208756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79" name="Google Shape;179;p33"/>
          <p:cNvSpPr/>
          <p:nvPr>
            <p:ph idx="4" type="pic"/>
          </p:nvPr>
        </p:nvSpPr>
        <p:spPr>
          <a:xfrm>
            <a:off x="6414119" y="1869553"/>
            <a:ext cx="2089150" cy="208756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80" name="Google Shape;180;p33"/>
          <p:cNvSpPr/>
          <p:nvPr>
            <p:ph idx="5" type="pic"/>
          </p:nvPr>
        </p:nvSpPr>
        <p:spPr>
          <a:xfrm>
            <a:off x="9116376" y="1869553"/>
            <a:ext cx="2089150" cy="208756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81" name="Google Shape;181;p33"/>
          <p:cNvSpPr txBox="1"/>
          <p:nvPr>
            <p:ph type="title"/>
          </p:nvPr>
        </p:nvSpPr>
        <p:spPr>
          <a:xfrm>
            <a:off x="510987" y="435081"/>
            <a:ext cx="9902588" cy="923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fair Display"/>
              <a:buNone/>
              <a:defRPr b="1" i="0" sz="5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2" name="Google Shape;182;p33"/>
          <p:cNvSpPr/>
          <p:nvPr/>
        </p:nvSpPr>
        <p:spPr>
          <a:xfrm rot="5400000">
            <a:off x="342900" y="435295"/>
            <a:ext cx="336176" cy="33617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Slide">
  <p:cSld name="14_Title Slide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idx="12" type="sldNum"/>
          </p:nvPr>
        </p:nvSpPr>
        <p:spPr>
          <a:xfrm>
            <a:off x="11024315" y="406041"/>
            <a:ext cx="784444" cy="312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5" name="Google Shape;185;p34"/>
          <p:cNvSpPr/>
          <p:nvPr>
            <p:ph idx="2" type="pic"/>
          </p:nvPr>
        </p:nvSpPr>
        <p:spPr>
          <a:xfrm>
            <a:off x="6673850" y="1187450"/>
            <a:ext cx="6059488" cy="36163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type="title"/>
          </p:nvPr>
        </p:nvSpPr>
        <p:spPr>
          <a:xfrm>
            <a:off x="510987" y="435081"/>
            <a:ext cx="9902588" cy="923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fair Display"/>
              <a:buNone/>
              <a:defRPr b="1" i="0" sz="5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7" name="Google Shape;187;p34"/>
          <p:cNvSpPr/>
          <p:nvPr/>
        </p:nvSpPr>
        <p:spPr>
          <a:xfrm rot="5400000">
            <a:off x="342900" y="435295"/>
            <a:ext cx="336176" cy="33617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Title Slide">
  <p:cSld name="19_Title Slide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6364507" y="1008501"/>
            <a:ext cx="9902588" cy="923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fair Display"/>
              <a:buNone/>
              <a:defRPr b="1" i="0" sz="5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0" name="Google Shape;190;p35"/>
          <p:cNvSpPr/>
          <p:nvPr/>
        </p:nvSpPr>
        <p:spPr>
          <a:xfrm rot="5400000">
            <a:off x="6196420" y="1008715"/>
            <a:ext cx="336176" cy="33617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1" name="Google Shape;191;p35"/>
          <p:cNvSpPr txBox="1"/>
          <p:nvPr>
            <p:ph idx="12" type="sldNum"/>
          </p:nvPr>
        </p:nvSpPr>
        <p:spPr>
          <a:xfrm>
            <a:off x="11024315" y="406041"/>
            <a:ext cx="784444" cy="312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2" name="Google Shape;192;p35"/>
          <p:cNvSpPr/>
          <p:nvPr>
            <p:ph idx="2" type="pic"/>
          </p:nvPr>
        </p:nvSpPr>
        <p:spPr>
          <a:xfrm>
            <a:off x="-246063" y="1173163"/>
            <a:ext cx="2538413" cy="45037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93" name="Google Shape;193;p35"/>
          <p:cNvSpPr/>
          <p:nvPr>
            <p:ph idx="3" type="pic"/>
          </p:nvPr>
        </p:nvSpPr>
        <p:spPr>
          <a:xfrm>
            <a:off x="2910633" y="1173162"/>
            <a:ext cx="2538413" cy="45037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Slide">
  <p:cSld name="20_Title Slide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idx="12" type="sldNum"/>
          </p:nvPr>
        </p:nvSpPr>
        <p:spPr>
          <a:xfrm>
            <a:off x="11024315" y="406041"/>
            <a:ext cx="784444" cy="312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6" name="Google Shape;196;p36"/>
          <p:cNvSpPr/>
          <p:nvPr>
            <p:ph idx="2" type="pic"/>
          </p:nvPr>
        </p:nvSpPr>
        <p:spPr>
          <a:xfrm>
            <a:off x="638057" y="1652193"/>
            <a:ext cx="10915886" cy="20462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97" name="Google Shape;197;p36"/>
          <p:cNvSpPr/>
          <p:nvPr>
            <p:ph idx="3" type="pic"/>
          </p:nvPr>
        </p:nvSpPr>
        <p:spPr>
          <a:xfrm>
            <a:off x="638057" y="4231044"/>
            <a:ext cx="10915886" cy="20462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98" name="Google Shape;198;p36"/>
          <p:cNvSpPr txBox="1"/>
          <p:nvPr>
            <p:ph type="title"/>
          </p:nvPr>
        </p:nvSpPr>
        <p:spPr>
          <a:xfrm>
            <a:off x="510987" y="435081"/>
            <a:ext cx="9902588" cy="923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fair Display"/>
              <a:buNone/>
              <a:defRPr b="1" i="0" sz="5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9" name="Google Shape;199;p36"/>
          <p:cNvSpPr/>
          <p:nvPr/>
        </p:nvSpPr>
        <p:spPr>
          <a:xfrm rot="5400000">
            <a:off x="342900" y="435295"/>
            <a:ext cx="336176" cy="33617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Title Slide">
  <p:cSld name="21_Title Slide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idx="12" type="sldNum"/>
          </p:nvPr>
        </p:nvSpPr>
        <p:spPr>
          <a:xfrm>
            <a:off x="11024315" y="406041"/>
            <a:ext cx="784444" cy="312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2" name="Google Shape;202;p37"/>
          <p:cNvSpPr txBox="1"/>
          <p:nvPr>
            <p:ph type="title"/>
          </p:nvPr>
        </p:nvSpPr>
        <p:spPr>
          <a:xfrm>
            <a:off x="510987" y="435081"/>
            <a:ext cx="9902588" cy="923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fair Display"/>
              <a:buNone/>
              <a:defRPr b="1" i="0" sz="5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3" name="Google Shape;203;p37"/>
          <p:cNvSpPr/>
          <p:nvPr/>
        </p:nvSpPr>
        <p:spPr>
          <a:xfrm rot="5400000">
            <a:off x="342900" y="435295"/>
            <a:ext cx="336176" cy="33617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Title Slide">
  <p:cSld name="22_Title Slide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idx="12" type="sldNum"/>
          </p:nvPr>
        </p:nvSpPr>
        <p:spPr>
          <a:xfrm>
            <a:off x="11024315" y="406041"/>
            <a:ext cx="784444" cy="312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38"/>
          <p:cNvSpPr/>
          <p:nvPr>
            <p:ph idx="2" type="pic"/>
          </p:nvPr>
        </p:nvSpPr>
        <p:spPr>
          <a:xfrm>
            <a:off x="638057" y="1529362"/>
            <a:ext cx="10915886" cy="29198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07" name="Google Shape;207;p38"/>
          <p:cNvSpPr txBox="1"/>
          <p:nvPr>
            <p:ph type="title"/>
          </p:nvPr>
        </p:nvSpPr>
        <p:spPr>
          <a:xfrm>
            <a:off x="510987" y="435081"/>
            <a:ext cx="9902588" cy="923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fair Display"/>
              <a:buNone/>
              <a:defRPr b="1" i="0" sz="5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8" name="Google Shape;208;p38"/>
          <p:cNvSpPr/>
          <p:nvPr/>
        </p:nvSpPr>
        <p:spPr>
          <a:xfrm rot="5400000">
            <a:off x="342900" y="435295"/>
            <a:ext cx="336176" cy="33617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Title Slide">
  <p:cSld name="24_Title Slide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/>
          <p:nvPr>
            <p:ph type="title"/>
          </p:nvPr>
        </p:nvSpPr>
        <p:spPr>
          <a:xfrm>
            <a:off x="461812" y="1906539"/>
            <a:ext cx="9902588" cy="923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fair Display"/>
              <a:buNone/>
              <a:defRPr b="1" i="0" sz="5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" name="Google Shape;211;p39"/>
          <p:cNvSpPr/>
          <p:nvPr/>
        </p:nvSpPr>
        <p:spPr>
          <a:xfrm rot="5400000">
            <a:off x="293725" y="1906753"/>
            <a:ext cx="336176" cy="33617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2" name="Google Shape;212;p39"/>
          <p:cNvSpPr/>
          <p:nvPr>
            <p:ph idx="2" type="pic"/>
          </p:nvPr>
        </p:nvSpPr>
        <p:spPr>
          <a:xfrm>
            <a:off x="4649171" y="1214438"/>
            <a:ext cx="7165975" cy="492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13" name="Google Shape;213;p39"/>
          <p:cNvSpPr txBox="1"/>
          <p:nvPr>
            <p:ph idx="12" type="sldNum"/>
          </p:nvPr>
        </p:nvSpPr>
        <p:spPr>
          <a:xfrm>
            <a:off x="11024315" y="406041"/>
            <a:ext cx="784444" cy="312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Title Slide">
  <p:cSld name="23_Title Slide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0"/>
          <p:cNvSpPr txBox="1"/>
          <p:nvPr>
            <p:ph idx="12" type="sldNum"/>
          </p:nvPr>
        </p:nvSpPr>
        <p:spPr>
          <a:xfrm>
            <a:off x="11024315" y="406041"/>
            <a:ext cx="784444" cy="312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6" name="Google Shape;216;p40"/>
          <p:cNvSpPr txBox="1"/>
          <p:nvPr>
            <p:ph type="title"/>
          </p:nvPr>
        </p:nvSpPr>
        <p:spPr>
          <a:xfrm>
            <a:off x="510987" y="435081"/>
            <a:ext cx="9902588" cy="923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fair Display"/>
              <a:buNone/>
              <a:defRPr b="1" i="0" sz="5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7" name="Google Shape;217;p40"/>
          <p:cNvSpPr/>
          <p:nvPr/>
        </p:nvSpPr>
        <p:spPr>
          <a:xfrm rot="5400000">
            <a:off x="342900" y="435295"/>
            <a:ext cx="336176" cy="33617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Title Slide">
  <p:cSld name="25_Title Slide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/>
          <p:nvPr>
            <p:ph type="title"/>
          </p:nvPr>
        </p:nvSpPr>
        <p:spPr>
          <a:xfrm>
            <a:off x="6095081" y="964966"/>
            <a:ext cx="5109731" cy="1767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fair Display"/>
              <a:buNone/>
              <a:defRPr b="1" i="0" sz="5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0" name="Google Shape;220;p41"/>
          <p:cNvSpPr txBox="1"/>
          <p:nvPr>
            <p:ph idx="12" type="sldNum"/>
          </p:nvPr>
        </p:nvSpPr>
        <p:spPr>
          <a:xfrm>
            <a:off x="11024315" y="406041"/>
            <a:ext cx="784444" cy="312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1" name="Google Shape;221;p41"/>
          <p:cNvSpPr/>
          <p:nvPr/>
        </p:nvSpPr>
        <p:spPr>
          <a:xfrm rot="5400000">
            <a:off x="5926993" y="964966"/>
            <a:ext cx="336176" cy="33617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91188" y="1099356"/>
            <a:ext cx="9902588" cy="923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Playfair Display"/>
              <a:buNone/>
              <a:defRPr b="1" sz="5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2"/>
          <p:cNvSpPr/>
          <p:nvPr>
            <p:ph idx="2" type="pic"/>
          </p:nvPr>
        </p:nvSpPr>
        <p:spPr>
          <a:xfrm>
            <a:off x="0" y="1412875"/>
            <a:ext cx="12192000" cy="5076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24" name="Google Shape;224;p42"/>
          <p:cNvSpPr txBox="1"/>
          <p:nvPr>
            <p:ph idx="1" type="body"/>
          </p:nvPr>
        </p:nvSpPr>
        <p:spPr>
          <a:xfrm>
            <a:off x="272871" y="573401"/>
            <a:ext cx="11199222" cy="309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25" name="Google Shape;225;p42"/>
          <p:cNvSpPr txBox="1"/>
          <p:nvPr>
            <p:ph type="title"/>
          </p:nvPr>
        </p:nvSpPr>
        <p:spPr>
          <a:xfrm>
            <a:off x="272871" y="155222"/>
            <a:ext cx="11199222" cy="2886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2D5A"/>
              </a:buClr>
              <a:buSzPts val="2400"/>
              <a:buFont typeface="Playfair Display"/>
              <a:buNone/>
              <a:defRPr b="1" i="0" sz="2400" u="none" cap="none" strike="noStrike">
                <a:solidFill>
                  <a:srgbClr val="0E2D5A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6" name="Google Shape;226;p42"/>
          <p:cNvSpPr txBox="1"/>
          <p:nvPr>
            <p:ph idx="3" type="body"/>
          </p:nvPr>
        </p:nvSpPr>
        <p:spPr>
          <a:xfrm>
            <a:off x="248625" y="6095728"/>
            <a:ext cx="11784931" cy="2124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1" sz="105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27" name="Google Shape;227;p42"/>
          <p:cNvSpPr txBox="1"/>
          <p:nvPr>
            <p:ph idx="10" type="dt"/>
          </p:nvPr>
        </p:nvSpPr>
        <p:spPr>
          <a:xfrm>
            <a:off x="272870" y="64325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28" name="Google Shape;228;p42"/>
          <p:cNvSpPr txBox="1"/>
          <p:nvPr>
            <p:ph idx="11" type="ftr"/>
          </p:nvPr>
        </p:nvSpPr>
        <p:spPr>
          <a:xfrm>
            <a:off x="5283200" y="6432549"/>
            <a:ext cx="18308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29" name="Google Shape;229;p42"/>
          <p:cNvSpPr txBox="1"/>
          <p:nvPr>
            <p:ph idx="12" type="sldNum"/>
          </p:nvPr>
        </p:nvSpPr>
        <p:spPr>
          <a:xfrm>
            <a:off x="11510408" y="6432550"/>
            <a:ext cx="5219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sz="11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">
  <p:cSld name="14_Title and Conten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3"/>
          <p:cNvSpPr/>
          <p:nvPr>
            <p:ph idx="2" type="pic"/>
          </p:nvPr>
        </p:nvSpPr>
        <p:spPr>
          <a:xfrm>
            <a:off x="8456697" y="2000250"/>
            <a:ext cx="2831124" cy="2851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232" name="Google Shape;232;p43"/>
          <p:cNvSpPr/>
          <p:nvPr>
            <p:ph idx="3" type="pic"/>
          </p:nvPr>
        </p:nvSpPr>
        <p:spPr>
          <a:xfrm>
            <a:off x="4680438" y="2000250"/>
            <a:ext cx="2831124" cy="2851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233" name="Google Shape;233;p43"/>
          <p:cNvSpPr/>
          <p:nvPr>
            <p:ph idx="4" type="pic"/>
          </p:nvPr>
        </p:nvSpPr>
        <p:spPr>
          <a:xfrm>
            <a:off x="904182" y="2000250"/>
            <a:ext cx="2831124" cy="2851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cxnSp>
        <p:nvCxnSpPr>
          <p:cNvPr id="234" name="Google Shape;234;p43"/>
          <p:cNvCxnSpPr/>
          <p:nvPr/>
        </p:nvCxnSpPr>
        <p:spPr>
          <a:xfrm>
            <a:off x="1669309" y="501523"/>
            <a:ext cx="9802784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43"/>
          <p:cNvSpPr txBox="1"/>
          <p:nvPr>
            <p:ph idx="1" type="body"/>
          </p:nvPr>
        </p:nvSpPr>
        <p:spPr>
          <a:xfrm>
            <a:off x="255413" y="573401"/>
            <a:ext cx="11216679" cy="309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cxnSp>
        <p:nvCxnSpPr>
          <p:cNvPr id="236" name="Google Shape;236;p43"/>
          <p:cNvCxnSpPr/>
          <p:nvPr/>
        </p:nvCxnSpPr>
        <p:spPr>
          <a:xfrm>
            <a:off x="1398245" y="501523"/>
            <a:ext cx="10783062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43"/>
          <p:cNvSpPr txBox="1"/>
          <p:nvPr>
            <p:ph idx="5" type="body"/>
          </p:nvPr>
        </p:nvSpPr>
        <p:spPr>
          <a:xfrm>
            <a:off x="248625" y="6095728"/>
            <a:ext cx="11784931" cy="2124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1" sz="105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38" name="Google Shape;238;p43"/>
          <p:cNvSpPr txBox="1"/>
          <p:nvPr>
            <p:ph idx="10" type="dt"/>
          </p:nvPr>
        </p:nvSpPr>
        <p:spPr>
          <a:xfrm>
            <a:off x="272870" y="64325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Verdana"/>
              <a:buNone/>
              <a:defRPr sz="1100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239" name="Google Shape;239;p43"/>
          <p:cNvSpPr txBox="1"/>
          <p:nvPr>
            <p:ph idx="11" type="ftr"/>
          </p:nvPr>
        </p:nvSpPr>
        <p:spPr>
          <a:xfrm>
            <a:off x="5283200" y="6432549"/>
            <a:ext cx="18308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Verdana"/>
              <a:buNone/>
              <a:defRPr sz="1100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240" name="Google Shape;240;p43"/>
          <p:cNvSpPr txBox="1"/>
          <p:nvPr>
            <p:ph idx="12" type="sldNum"/>
          </p:nvPr>
        </p:nvSpPr>
        <p:spPr>
          <a:xfrm>
            <a:off x="11510408" y="6432550"/>
            <a:ext cx="5219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Verdana"/>
              <a:buNone/>
              <a:defRPr sz="1100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Verdana"/>
              <a:buNone/>
              <a:defRPr sz="1100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Verdana"/>
              <a:buNone/>
              <a:defRPr sz="1100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Verdana"/>
              <a:buNone/>
              <a:defRPr sz="1100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Verdana"/>
              <a:buNone/>
              <a:defRPr sz="1100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Verdana"/>
              <a:buNone/>
              <a:defRPr sz="1100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Verdana"/>
              <a:buNone/>
              <a:defRPr sz="1100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Verdana"/>
              <a:buNone/>
              <a:defRPr sz="1100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Verdana"/>
              <a:buNone/>
              <a:defRPr sz="1100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753034" y="5515570"/>
            <a:ext cx="9902588" cy="923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Playfair Display"/>
              <a:buNone/>
              <a:defRPr b="1" sz="5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>
            <p:ph idx="2" type="pic"/>
          </p:nvPr>
        </p:nvSpPr>
        <p:spPr>
          <a:xfrm>
            <a:off x="0" y="0"/>
            <a:ext cx="4069080" cy="34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3" name="Google Shape;33;p7"/>
          <p:cNvSpPr/>
          <p:nvPr>
            <p:ph idx="3" type="pic"/>
          </p:nvPr>
        </p:nvSpPr>
        <p:spPr>
          <a:xfrm>
            <a:off x="4069080" y="3429000"/>
            <a:ext cx="4069080" cy="34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4" name="Google Shape;34;p7"/>
          <p:cNvSpPr/>
          <p:nvPr>
            <p:ph idx="4" type="pic"/>
          </p:nvPr>
        </p:nvSpPr>
        <p:spPr>
          <a:xfrm>
            <a:off x="8122920" y="0"/>
            <a:ext cx="4069080" cy="34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610686" y="738639"/>
            <a:ext cx="9902588" cy="923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Playfair Display"/>
              <a:buNone/>
              <a:defRPr b="1" sz="5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1144706" y="2967335"/>
            <a:ext cx="9902588" cy="923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Playfair Display"/>
              <a:buNone/>
              <a:defRPr b="1" sz="5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510987" y="256383"/>
            <a:ext cx="9902588" cy="4617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"/>
          <p:cNvSpPr/>
          <p:nvPr/>
        </p:nvSpPr>
        <p:spPr>
          <a:xfrm rot="5400000">
            <a:off x="349437" y="151093"/>
            <a:ext cx="336176" cy="33617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517525" y="717550"/>
            <a:ext cx="9891713" cy="501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 sz="2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5" name="Google Shape;45;p10"/>
          <p:cNvCxnSpPr/>
          <p:nvPr/>
        </p:nvCxnSpPr>
        <p:spPr>
          <a:xfrm rot="10800000">
            <a:off x="414792" y="6371191"/>
            <a:ext cx="11434308" cy="0"/>
          </a:xfrm>
          <a:prstGeom prst="straightConnector1">
            <a:avLst/>
          </a:prstGeom>
          <a:noFill/>
          <a:ln cap="flat" cmpd="sng" w="9525">
            <a:solidFill>
              <a:srgbClr val="1F608B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0.xml"/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26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34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36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31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18.xml"/><Relationship Id="rId33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17.xml"/><Relationship Id="rId32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20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9.xml"/><Relationship Id="rId34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88" y="1588"/>
            <a:ext cx="1588" cy="158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fair Display"/>
              <a:buNone/>
              <a:defRPr b="0" i="0" sz="4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F8F8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F8F8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F8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F8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F8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F8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F8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F8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F8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F8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F8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88" y="1588"/>
            <a:ext cx="1588" cy="1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11841" y="178902"/>
            <a:ext cx="1053102" cy="8543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ogo ie business school" id="55" name="Google Shape;5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05394" y="6421991"/>
            <a:ext cx="232998" cy="24622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  <p:sldLayoutId id="2147483685" r:id="rId31"/>
    <p:sldLayoutId id="2147483686" r:id="rId32"/>
    <p:sldLayoutId id="2147483687" r:id="rId33"/>
    <p:sldLayoutId id="2147483688" r:id="rId34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16">
          <p15:clr>
            <a:srgbClr val="F26B43"/>
          </p15:clr>
        </p15:guide>
        <p15:guide id="4" orient="horz" pos="4056">
          <p15:clr>
            <a:srgbClr val="F26B43"/>
          </p15:clr>
        </p15:guide>
        <p15:guide id="5" orient="horz" pos="264">
          <p15:clr>
            <a:srgbClr val="F26B43"/>
          </p15:clr>
        </p15:guide>
        <p15:guide id="6" pos="74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5" Type="http://schemas.openxmlformats.org/officeDocument/2006/relationships/image" Target="../media/image24.jpg"/><Relationship Id="rId6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hyperlink" Target="https://pixabay.com/en/network-social-abstract-3139214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jpg"/><Relationship Id="rId4" Type="http://schemas.openxmlformats.org/officeDocument/2006/relationships/hyperlink" Target="https://www.youtube.com/watch?time_continue=125&amp;v=VjJ3BTUBQVo&amp;feature=emb_logo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8" y="1588"/>
            <a:ext cx="1588" cy="1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4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-551" l="0" r="46972" t="45"/>
          <a:stretch/>
        </p:blipFill>
        <p:spPr>
          <a:xfrm>
            <a:off x="125904" y="124097"/>
            <a:ext cx="6194400" cy="660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47" name="Google Shape;247;p44"/>
          <p:cNvSpPr txBox="1"/>
          <p:nvPr/>
        </p:nvSpPr>
        <p:spPr>
          <a:xfrm>
            <a:off x="6476400" y="642150"/>
            <a:ext cx="5715600" cy="16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</a:pPr>
            <a:r>
              <a:rPr b="1" lang="en-GB" sz="2600" u="sng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Google Merchandise Store:</a:t>
            </a:r>
            <a:br>
              <a:rPr b="1" lang="en-GB" sz="2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b="1" lang="en-GB"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b="1" i="1" lang="en-GB"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“Not everything online - Which city and products to choose to launch a new physical store in the European Union?”</a:t>
            </a:r>
            <a:endParaRPr i="1" sz="2200"/>
          </a:p>
        </p:txBody>
      </p:sp>
      <p:sp>
        <p:nvSpPr>
          <p:cNvPr id="248" name="Google Shape;248;p44"/>
          <p:cNvSpPr txBox="1"/>
          <p:nvPr/>
        </p:nvSpPr>
        <p:spPr>
          <a:xfrm>
            <a:off x="6821975" y="2554350"/>
            <a:ext cx="4868400" cy="3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Big Data and AI in Marketing</a:t>
            </a:r>
            <a:endParaRPr b="1" sz="20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262626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Group H</a:t>
            </a:r>
            <a:endParaRPr b="1" sz="1200">
              <a:solidFill>
                <a:srgbClr val="262626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62626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JUAN LUIS BETANCUR BOTERO</a:t>
            </a:r>
            <a:endParaRPr sz="1200">
              <a:solidFill>
                <a:srgbClr val="262626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62626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MANUEL MARINA HERRERA</a:t>
            </a:r>
            <a:endParaRPr sz="1200">
              <a:solidFill>
                <a:srgbClr val="262626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62626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ALICE SEYNAEVE</a:t>
            </a:r>
            <a:endParaRPr sz="1200">
              <a:solidFill>
                <a:srgbClr val="262626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62626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KRISHNA AGRAWAL</a:t>
            </a:r>
            <a:endParaRPr sz="1200">
              <a:solidFill>
                <a:srgbClr val="262626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62626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ALI ELMONOFY</a:t>
            </a:r>
            <a:endParaRPr sz="1200">
              <a:solidFill>
                <a:srgbClr val="262626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62626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THOMAS AUGUST MARIA STENGER</a:t>
            </a:r>
            <a:endParaRPr sz="1200">
              <a:solidFill>
                <a:srgbClr val="262626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62626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ANTOINE DE MAINTENANT</a:t>
            </a:r>
            <a:endParaRPr b="1" sz="20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3"/>
          <p:cNvSpPr/>
          <p:nvPr/>
        </p:nvSpPr>
        <p:spPr>
          <a:xfrm>
            <a:off x="-1600200" y="1322404"/>
            <a:ext cx="4470900" cy="4470900"/>
          </a:xfrm>
          <a:prstGeom prst="arc">
            <a:avLst>
              <a:gd fmla="val 16200000" name="adj1"/>
              <a:gd fmla="val 5410514" name="adj2"/>
            </a:avLst>
          </a:prstGeom>
          <a:noFill/>
          <a:ln cap="flat" cmpd="sng" w="762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3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53"/>
          <p:cNvSpPr/>
          <p:nvPr/>
        </p:nvSpPr>
        <p:spPr>
          <a:xfrm>
            <a:off x="455494" y="1215338"/>
            <a:ext cx="214200" cy="2142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2" name="Google Shape;512;p53"/>
          <p:cNvSpPr/>
          <p:nvPr/>
        </p:nvSpPr>
        <p:spPr>
          <a:xfrm>
            <a:off x="471031" y="5686239"/>
            <a:ext cx="214200" cy="2142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3" name="Google Shape;513;p53"/>
          <p:cNvSpPr txBox="1"/>
          <p:nvPr/>
        </p:nvSpPr>
        <p:spPr>
          <a:xfrm>
            <a:off x="3101768" y="5193500"/>
            <a:ext cx="1748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Zurich</a:t>
            </a:r>
            <a:endParaRPr sz="25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4" name="Google Shape;514;p53"/>
          <p:cNvSpPr txBox="1"/>
          <p:nvPr/>
        </p:nvSpPr>
        <p:spPr>
          <a:xfrm>
            <a:off x="3781433" y="3287633"/>
            <a:ext cx="18483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Dublin</a:t>
            </a:r>
            <a:endParaRPr sz="26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5" name="Google Shape;515;p53"/>
          <p:cNvSpPr txBox="1"/>
          <p:nvPr/>
        </p:nvSpPr>
        <p:spPr>
          <a:xfrm>
            <a:off x="2919531" y="1443933"/>
            <a:ext cx="1193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Paris</a:t>
            </a:r>
            <a:endParaRPr sz="26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16" name="Google Shape;516;p53"/>
          <p:cNvPicPr preferRelativeResize="0"/>
          <p:nvPr/>
        </p:nvPicPr>
        <p:blipFill rotWithShape="1">
          <a:blip r:embed="rId3">
            <a:alphaModFix/>
          </a:blip>
          <a:srcRect b="0" l="39" r="29" t="0"/>
          <a:stretch/>
        </p:blipFill>
        <p:spPr>
          <a:xfrm>
            <a:off x="733492" y="1064695"/>
            <a:ext cx="1848300" cy="1232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17" name="Google Shape;517;p53"/>
          <p:cNvPicPr preferRelativeResize="0"/>
          <p:nvPr/>
        </p:nvPicPr>
        <p:blipFill rotWithShape="1">
          <a:blip r:embed="rId4">
            <a:alphaModFix/>
          </a:blip>
          <a:srcRect b="0" l="14539" r="14539" t="0"/>
          <a:stretch/>
        </p:blipFill>
        <p:spPr>
          <a:xfrm>
            <a:off x="1681454" y="2709193"/>
            <a:ext cx="1982100" cy="1387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18" name="Google Shape;518;p53"/>
          <p:cNvPicPr preferRelativeResize="0"/>
          <p:nvPr/>
        </p:nvPicPr>
        <p:blipFill rotWithShape="1">
          <a:blip r:embed="rId5">
            <a:alphaModFix/>
          </a:blip>
          <a:srcRect b="2883" l="0" r="0" t="2892"/>
          <a:stretch/>
        </p:blipFill>
        <p:spPr>
          <a:xfrm>
            <a:off x="925587" y="4594643"/>
            <a:ext cx="2023800" cy="1349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19" name="Google Shape;519;p53"/>
          <p:cNvSpPr txBox="1"/>
          <p:nvPr>
            <p:ph type="title"/>
          </p:nvPr>
        </p:nvSpPr>
        <p:spPr>
          <a:xfrm>
            <a:off x="510987" y="256383"/>
            <a:ext cx="990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</a:pPr>
            <a:r>
              <a:rPr lang="en-GB"/>
              <a:t>Recommended Locations</a:t>
            </a:r>
            <a:endParaRPr/>
          </a:p>
        </p:txBody>
      </p:sp>
      <p:sp>
        <p:nvSpPr>
          <p:cNvPr id="520" name="Google Shape;520;p53"/>
          <p:cNvSpPr/>
          <p:nvPr/>
        </p:nvSpPr>
        <p:spPr>
          <a:xfrm>
            <a:off x="9659814" y="6445350"/>
            <a:ext cx="2189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None/>
            </a:pPr>
            <a:r>
              <a:rPr b="1" i="0" lang="en-GB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1" name="Google Shape;521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5933" y="1708683"/>
            <a:ext cx="6333668" cy="3092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6" name="Google Shape;526;p54"/>
          <p:cNvCxnSpPr/>
          <p:nvPr/>
        </p:nvCxnSpPr>
        <p:spPr>
          <a:xfrm flipH="1" rot="10800000">
            <a:off x="2981931" y="5244138"/>
            <a:ext cx="5078700" cy="40200"/>
          </a:xfrm>
          <a:prstGeom prst="straightConnector1">
            <a:avLst/>
          </a:prstGeom>
          <a:noFill/>
          <a:ln cap="flat" cmpd="sng" w="28575">
            <a:solidFill>
              <a:srgbClr val="FFC001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527" name="Google Shape;527;p54"/>
          <p:cNvCxnSpPr/>
          <p:nvPr/>
        </p:nvCxnSpPr>
        <p:spPr>
          <a:xfrm flipH="1" rot="10800000">
            <a:off x="3581709" y="3653961"/>
            <a:ext cx="4479000" cy="34500"/>
          </a:xfrm>
          <a:prstGeom prst="straightConnector1">
            <a:avLst/>
          </a:prstGeom>
          <a:noFill/>
          <a:ln cap="flat" cmpd="sng" w="28575">
            <a:solidFill>
              <a:srgbClr val="FFC001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528" name="Google Shape;528;p54"/>
          <p:cNvCxnSpPr/>
          <p:nvPr/>
        </p:nvCxnSpPr>
        <p:spPr>
          <a:xfrm>
            <a:off x="1809331" y="2278982"/>
            <a:ext cx="6466500" cy="7800"/>
          </a:xfrm>
          <a:prstGeom prst="straightConnector1">
            <a:avLst/>
          </a:prstGeom>
          <a:noFill/>
          <a:ln cap="flat" cmpd="sng" w="28575">
            <a:solidFill>
              <a:srgbClr val="FFC001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529" name="Google Shape;529;p54"/>
          <p:cNvCxnSpPr/>
          <p:nvPr/>
        </p:nvCxnSpPr>
        <p:spPr>
          <a:xfrm>
            <a:off x="1809331" y="5087404"/>
            <a:ext cx="902700" cy="293400"/>
          </a:xfrm>
          <a:prstGeom prst="straightConnector1">
            <a:avLst/>
          </a:prstGeom>
          <a:noFill/>
          <a:ln cap="flat" cmpd="sng" w="28575">
            <a:solidFill>
              <a:srgbClr val="FFC001"/>
            </a:solidFill>
            <a:prstDash val="lgDash"/>
            <a:miter lim="800000"/>
            <a:headEnd len="sm" w="sm" type="none"/>
            <a:tailEnd len="sm" w="sm" type="none"/>
          </a:ln>
        </p:spPr>
      </p:cxnSp>
      <p:sp>
        <p:nvSpPr>
          <p:cNvPr id="530" name="Google Shape;530;p54"/>
          <p:cNvSpPr txBox="1"/>
          <p:nvPr>
            <p:ph type="title"/>
          </p:nvPr>
        </p:nvSpPr>
        <p:spPr>
          <a:xfrm>
            <a:off x="510987" y="250091"/>
            <a:ext cx="990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</a:pPr>
            <a:r>
              <a:rPr b="0" lang="en-GB"/>
              <a:t>Additional City-Level Data</a:t>
            </a:r>
            <a:endParaRPr/>
          </a:p>
        </p:txBody>
      </p:sp>
      <p:cxnSp>
        <p:nvCxnSpPr>
          <p:cNvPr id="531" name="Google Shape;531;p54"/>
          <p:cNvCxnSpPr/>
          <p:nvPr/>
        </p:nvCxnSpPr>
        <p:spPr>
          <a:xfrm>
            <a:off x="1734824" y="2317850"/>
            <a:ext cx="1697400" cy="595200"/>
          </a:xfrm>
          <a:prstGeom prst="straightConnector1">
            <a:avLst/>
          </a:prstGeom>
          <a:noFill/>
          <a:ln cap="flat" cmpd="sng" w="28575">
            <a:solidFill>
              <a:srgbClr val="FFC001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532" name="Google Shape;532;p54"/>
          <p:cNvCxnSpPr/>
          <p:nvPr/>
        </p:nvCxnSpPr>
        <p:spPr>
          <a:xfrm>
            <a:off x="2186977" y="3202747"/>
            <a:ext cx="306900" cy="194100"/>
          </a:xfrm>
          <a:prstGeom prst="straightConnector1">
            <a:avLst/>
          </a:prstGeom>
          <a:noFill/>
          <a:ln cap="flat" cmpd="sng" w="28575">
            <a:solidFill>
              <a:srgbClr val="FFC001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533" name="Google Shape;533;p54"/>
          <p:cNvCxnSpPr/>
          <p:nvPr/>
        </p:nvCxnSpPr>
        <p:spPr>
          <a:xfrm flipH="1">
            <a:off x="3834463" y="4137907"/>
            <a:ext cx="232500" cy="521100"/>
          </a:xfrm>
          <a:prstGeom prst="straightConnector1">
            <a:avLst/>
          </a:prstGeom>
          <a:noFill/>
          <a:ln cap="flat" cmpd="sng" w="28575">
            <a:solidFill>
              <a:srgbClr val="FFC001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534" name="Google Shape;534;p54"/>
          <p:cNvCxnSpPr/>
          <p:nvPr/>
        </p:nvCxnSpPr>
        <p:spPr>
          <a:xfrm>
            <a:off x="-16679" y="4191955"/>
            <a:ext cx="1208700" cy="467100"/>
          </a:xfrm>
          <a:prstGeom prst="straightConnector1">
            <a:avLst/>
          </a:prstGeom>
          <a:noFill/>
          <a:ln cap="flat" cmpd="sng" w="28575">
            <a:solidFill>
              <a:srgbClr val="FFC001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535" name="Google Shape;535;p54"/>
          <p:cNvCxnSpPr/>
          <p:nvPr/>
        </p:nvCxnSpPr>
        <p:spPr>
          <a:xfrm>
            <a:off x="0" y="2757488"/>
            <a:ext cx="553500" cy="55200"/>
          </a:xfrm>
          <a:prstGeom prst="straightConnector1">
            <a:avLst/>
          </a:prstGeom>
          <a:noFill/>
          <a:ln cap="flat" cmpd="sng" w="28575">
            <a:solidFill>
              <a:srgbClr val="FFC001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536" name="Google Shape;536;p54"/>
          <p:cNvCxnSpPr/>
          <p:nvPr/>
        </p:nvCxnSpPr>
        <p:spPr>
          <a:xfrm>
            <a:off x="0" y="1405607"/>
            <a:ext cx="967500" cy="834300"/>
          </a:xfrm>
          <a:prstGeom prst="straightConnector1">
            <a:avLst/>
          </a:prstGeom>
          <a:noFill/>
          <a:ln cap="flat" cmpd="sng" w="28575">
            <a:solidFill>
              <a:srgbClr val="FFC001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537" name="Google Shape;537;p54"/>
          <p:cNvCxnSpPr/>
          <p:nvPr/>
        </p:nvCxnSpPr>
        <p:spPr>
          <a:xfrm flipH="1" rot="10800000">
            <a:off x="342900" y="5117493"/>
            <a:ext cx="1001400" cy="702600"/>
          </a:xfrm>
          <a:prstGeom prst="straightConnector1">
            <a:avLst/>
          </a:prstGeom>
          <a:noFill/>
          <a:ln cap="flat" cmpd="sng" w="28575">
            <a:solidFill>
              <a:srgbClr val="FFC001"/>
            </a:solidFill>
            <a:prstDash val="lgDash"/>
            <a:miter lim="800000"/>
            <a:headEnd len="sm" w="sm" type="none"/>
            <a:tailEnd len="sm" w="sm" type="none"/>
          </a:ln>
        </p:spPr>
      </p:cxnSp>
      <p:sp>
        <p:nvSpPr>
          <p:cNvPr id="538" name="Google Shape;538;p54"/>
          <p:cNvSpPr/>
          <p:nvPr/>
        </p:nvSpPr>
        <p:spPr>
          <a:xfrm>
            <a:off x="1101044" y="4437077"/>
            <a:ext cx="757500" cy="759300"/>
          </a:xfrm>
          <a:prstGeom prst="ellipse">
            <a:avLst/>
          </a:prstGeom>
          <a:solidFill>
            <a:srgbClr val="287A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39" name="Google Shape;539;p54"/>
          <p:cNvCxnSpPr>
            <a:stCxn id="540" idx="4"/>
            <a:endCxn id="538" idx="0"/>
          </p:cNvCxnSpPr>
          <p:nvPr/>
        </p:nvCxnSpPr>
        <p:spPr>
          <a:xfrm>
            <a:off x="1413050" y="3554013"/>
            <a:ext cx="66600" cy="883200"/>
          </a:xfrm>
          <a:prstGeom prst="straightConnector1">
            <a:avLst/>
          </a:prstGeom>
          <a:noFill/>
          <a:ln cap="flat" cmpd="sng" w="28575">
            <a:solidFill>
              <a:srgbClr val="FFC001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541" name="Google Shape;541;p54"/>
          <p:cNvCxnSpPr/>
          <p:nvPr/>
        </p:nvCxnSpPr>
        <p:spPr>
          <a:xfrm flipH="1">
            <a:off x="2712083" y="3181348"/>
            <a:ext cx="539700" cy="215400"/>
          </a:xfrm>
          <a:prstGeom prst="straightConnector1">
            <a:avLst/>
          </a:prstGeom>
          <a:noFill/>
          <a:ln cap="flat" cmpd="sng" w="28575">
            <a:solidFill>
              <a:srgbClr val="FFC001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542" name="Google Shape;542;p54"/>
          <p:cNvCxnSpPr/>
          <p:nvPr/>
        </p:nvCxnSpPr>
        <p:spPr>
          <a:xfrm>
            <a:off x="2712079" y="3603345"/>
            <a:ext cx="452100" cy="1224300"/>
          </a:xfrm>
          <a:prstGeom prst="straightConnector1">
            <a:avLst/>
          </a:prstGeom>
          <a:noFill/>
          <a:ln cap="flat" cmpd="sng" w="28575">
            <a:solidFill>
              <a:srgbClr val="FFC001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543" name="Google Shape;543;p54"/>
          <p:cNvCxnSpPr/>
          <p:nvPr/>
        </p:nvCxnSpPr>
        <p:spPr>
          <a:xfrm flipH="1">
            <a:off x="1734918" y="3603345"/>
            <a:ext cx="759000" cy="902700"/>
          </a:xfrm>
          <a:prstGeom prst="straightConnector1">
            <a:avLst/>
          </a:prstGeom>
          <a:noFill/>
          <a:ln cap="flat" cmpd="sng" w="28575">
            <a:solidFill>
              <a:srgbClr val="FFC001"/>
            </a:solidFill>
            <a:prstDash val="lgDash"/>
            <a:miter lim="800000"/>
            <a:headEnd len="sm" w="sm" type="none"/>
            <a:tailEnd len="sm" w="sm" type="none"/>
          </a:ln>
        </p:spPr>
      </p:cxnSp>
      <p:sp>
        <p:nvSpPr>
          <p:cNvPr id="544" name="Google Shape;544;p54"/>
          <p:cNvSpPr/>
          <p:nvPr/>
        </p:nvSpPr>
        <p:spPr>
          <a:xfrm rot="-9392969">
            <a:off x="-252942" y="5661785"/>
            <a:ext cx="698820" cy="672229"/>
          </a:xfrm>
          <a:prstGeom prst="chord">
            <a:avLst>
              <a:gd fmla="val 2948225" name="adj1"/>
              <a:gd fmla="val 15857907" name="adj2"/>
            </a:avLst>
          </a:prstGeom>
          <a:solidFill>
            <a:srgbClr val="287A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0" name="Google Shape;540;p54"/>
          <p:cNvSpPr/>
          <p:nvPr/>
        </p:nvSpPr>
        <p:spPr>
          <a:xfrm>
            <a:off x="408350" y="1582713"/>
            <a:ext cx="2009400" cy="1971300"/>
          </a:xfrm>
          <a:prstGeom prst="ellipse">
            <a:avLst/>
          </a:prstGeom>
          <a:solidFill>
            <a:srgbClr val="287A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5" name="Google Shape;545;p54"/>
          <p:cNvSpPr/>
          <p:nvPr/>
        </p:nvSpPr>
        <p:spPr>
          <a:xfrm>
            <a:off x="3234581" y="2523608"/>
            <a:ext cx="1750500" cy="1756500"/>
          </a:xfrm>
          <a:prstGeom prst="ellipse">
            <a:avLst/>
          </a:prstGeom>
          <a:solidFill>
            <a:srgbClr val="287A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6" name="Google Shape;546;p54"/>
          <p:cNvSpPr/>
          <p:nvPr/>
        </p:nvSpPr>
        <p:spPr>
          <a:xfrm>
            <a:off x="5610001" y="1743768"/>
            <a:ext cx="2775600" cy="13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DUBLIN</a:t>
            </a:r>
            <a:endParaRPr b="1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7" name="Google Shape;547;p54"/>
          <p:cNvSpPr/>
          <p:nvPr/>
        </p:nvSpPr>
        <p:spPr>
          <a:xfrm>
            <a:off x="5610001" y="4693205"/>
            <a:ext cx="2775600" cy="13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PARIS</a:t>
            </a:r>
            <a:endParaRPr b="1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8" name="Google Shape;548;p54"/>
          <p:cNvSpPr/>
          <p:nvPr/>
        </p:nvSpPr>
        <p:spPr>
          <a:xfrm>
            <a:off x="5610001" y="3180141"/>
            <a:ext cx="2775600" cy="13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ZURICH</a:t>
            </a:r>
            <a:endParaRPr b="1"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9" name="Google Shape;549;p54"/>
          <p:cNvSpPr/>
          <p:nvPr/>
        </p:nvSpPr>
        <p:spPr>
          <a:xfrm>
            <a:off x="2734855" y="4478229"/>
            <a:ext cx="1666500" cy="1698900"/>
          </a:xfrm>
          <a:prstGeom prst="ellipse">
            <a:avLst/>
          </a:prstGeom>
          <a:solidFill>
            <a:srgbClr val="287A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0" name="Google Shape;550;p54"/>
          <p:cNvSpPr txBox="1"/>
          <p:nvPr/>
        </p:nvSpPr>
        <p:spPr>
          <a:xfrm>
            <a:off x="632375" y="1846900"/>
            <a:ext cx="1785300" cy="1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Additional data to enrich analysis and facilitate decision-making:</a:t>
            </a:r>
            <a:endParaRPr b="1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</a:pPr>
            <a:r>
              <a:rPr b="1" lang="en-GB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Demographic</a:t>
            </a:r>
            <a:endParaRPr b="1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</a:pPr>
            <a:r>
              <a:rPr b="1" lang="en-GB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Economic </a:t>
            </a:r>
            <a:endParaRPr b="1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</a:pPr>
            <a:r>
              <a:rPr b="1" lang="en-GB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Cultural</a:t>
            </a:r>
            <a:endParaRPr b="1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1" name="Google Shape;551;p54"/>
          <p:cNvSpPr txBox="1"/>
          <p:nvPr/>
        </p:nvSpPr>
        <p:spPr>
          <a:xfrm>
            <a:off x="3164081" y="2653637"/>
            <a:ext cx="19278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2" name="Google Shape;552;p54"/>
          <p:cNvSpPr/>
          <p:nvPr/>
        </p:nvSpPr>
        <p:spPr>
          <a:xfrm>
            <a:off x="2819923" y="4708722"/>
            <a:ext cx="1491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4"/>
          <p:cNvSpPr/>
          <p:nvPr/>
        </p:nvSpPr>
        <p:spPr>
          <a:xfrm>
            <a:off x="2414216" y="3272104"/>
            <a:ext cx="377700" cy="378300"/>
          </a:xfrm>
          <a:prstGeom prst="ellipse">
            <a:avLst/>
          </a:prstGeom>
          <a:solidFill>
            <a:srgbClr val="287A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4" name="Google Shape;554;p54"/>
          <p:cNvSpPr/>
          <p:nvPr/>
        </p:nvSpPr>
        <p:spPr>
          <a:xfrm>
            <a:off x="9487413" y="1023400"/>
            <a:ext cx="759000" cy="684000"/>
          </a:xfrm>
          <a:prstGeom prst="rect">
            <a:avLst/>
          </a:prstGeom>
          <a:solidFill>
            <a:srgbClr val="A3B4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Avg. Monthly Income</a:t>
            </a:r>
            <a:endParaRPr sz="9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5" name="Google Shape;555;p54"/>
          <p:cNvSpPr/>
          <p:nvPr/>
        </p:nvSpPr>
        <p:spPr>
          <a:xfrm>
            <a:off x="10413675" y="1023400"/>
            <a:ext cx="759000" cy="684000"/>
          </a:xfrm>
          <a:prstGeom prst="rect">
            <a:avLst/>
          </a:prstGeom>
          <a:solidFill>
            <a:srgbClr val="A3B4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Avg.</a:t>
            </a:r>
            <a:br>
              <a:rPr b="1" lang="en-GB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1" lang="en-GB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Age</a:t>
            </a:r>
            <a:endParaRPr sz="9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6" name="Google Shape;556;p54"/>
          <p:cNvSpPr/>
          <p:nvPr/>
        </p:nvSpPr>
        <p:spPr>
          <a:xfrm>
            <a:off x="11339925" y="1023400"/>
            <a:ext cx="759000" cy="684000"/>
          </a:xfrm>
          <a:prstGeom prst="rect">
            <a:avLst/>
          </a:prstGeom>
          <a:solidFill>
            <a:srgbClr val="A3B4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Tech-</a:t>
            </a:r>
            <a:br>
              <a:rPr b="1" lang="en-GB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1" lang="en-GB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Hub:</a:t>
            </a:r>
            <a:br>
              <a:rPr b="1" lang="en-GB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1" lang="en-GB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Yes/No </a:t>
            </a:r>
            <a:endParaRPr sz="9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7" name="Google Shape;557;p54"/>
          <p:cNvSpPr/>
          <p:nvPr/>
        </p:nvSpPr>
        <p:spPr>
          <a:xfrm>
            <a:off x="8561150" y="1023400"/>
            <a:ext cx="759000" cy="684000"/>
          </a:xfrm>
          <a:prstGeom prst="rect">
            <a:avLst/>
          </a:prstGeom>
          <a:solidFill>
            <a:srgbClr val="A3B4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Population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558" name="Google Shape;558;p54"/>
          <p:cNvGraphicFramePr/>
          <p:nvPr/>
        </p:nvGraphicFramePr>
        <p:xfrm>
          <a:off x="8561175" y="180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{FB62BE70-B8F7-420C-AF30-4CAB6A1889CA}</a:tableStyleId>
              </a:tblPr>
              <a:tblGrid>
                <a:gridCol w="887650"/>
                <a:gridCol w="887650"/>
                <a:gridCol w="887650"/>
                <a:gridCol w="887650"/>
              </a:tblGrid>
              <a:tr h="1387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544,107</a:t>
                      </a:r>
                      <a:endParaRPr sz="11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2,500 €</a:t>
                      </a:r>
                      <a:endParaRPr sz="11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36.35</a:t>
                      </a:r>
                      <a:endParaRPr sz="11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Yes</a:t>
                      </a:r>
                      <a:endParaRPr sz="11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3500" marB="63500" marR="63500" marL="63500" anchor="ctr"/>
                </a:tc>
              </a:tr>
              <a:tr h="1387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402,762</a:t>
                      </a:r>
                      <a:endParaRPr sz="11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6,000 SFr</a:t>
                      </a:r>
                      <a:endParaRPr sz="11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41.05</a:t>
                      </a:r>
                      <a:endParaRPr sz="11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</a:t>
                      </a:r>
                      <a:endParaRPr sz="11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3500" marB="63500" marR="63500" marL="63500" anchor="ctr"/>
                </a:tc>
              </a:tr>
              <a:tr h="1387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2,161,000</a:t>
                      </a:r>
                      <a:endParaRPr sz="11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2,250 €</a:t>
                      </a:r>
                      <a:endParaRPr sz="11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39.94</a:t>
                      </a:r>
                      <a:endParaRPr sz="11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Yes</a:t>
                      </a:r>
                      <a:endParaRPr sz="11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55"/>
          <p:cNvPicPr preferRelativeResize="0"/>
          <p:nvPr/>
        </p:nvPicPr>
        <p:blipFill rotWithShape="1">
          <a:blip r:embed="rId3">
            <a:alphaModFix/>
          </a:blip>
          <a:srcRect b="-9" l="0" r="0" t="348"/>
          <a:stretch/>
        </p:blipFill>
        <p:spPr>
          <a:xfrm>
            <a:off x="0" y="1467461"/>
            <a:ext cx="12208742" cy="4049268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55"/>
          <p:cNvSpPr/>
          <p:nvPr/>
        </p:nvSpPr>
        <p:spPr>
          <a:xfrm rot="5400000">
            <a:off x="-213125" y="2942056"/>
            <a:ext cx="3854400" cy="15114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rgbClr val="FFC001"/>
            </a:solidFill>
            <a:prstDash val="lg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5" name="Google Shape;565;p55"/>
          <p:cNvSpPr/>
          <p:nvPr/>
        </p:nvSpPr>
        <p:spPr>
          <a:xfrm>
            <a:off x="3967128" y="3395541"/>
            <a:ext cx="7517400" cy="7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Analyzing Top 3 Best Selling Products Per Category Per City</a:t>
            </a:r>
            <a:endParaRPr sz="1800">
              <a:solidFill>
                <a:srgbClr val="8EC3E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6" name="Google Shape;566;p55"/>
          <p:cNvSpPr txBox="1"/>
          <p:nvPr>
            <p:ph type="title"/>
          </p:nvPr>
        </p:nvSpPr>
        <p:spPr>
          <a:xfrm>
            <a:off x="510987" y="250091"/>
            <a:ext cx="990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</a:pPr>
            <a:r>
              <a:rPr b="0" lang="en-GB"/>
              <a:t>Product-Level Analytics</a:t>
            </a:r>
            <a:endParaRPr/>
          </a:p>
        </p:txBody>
      </p:sp>
      <p:grpSp>
        <p:nvGrpSpPr>
          <p:cNvPr id="567" name="Google Shape;567;p55"/>
          <p:cNvGrpSpPr/>
          <p:nvPr/>
        </p:nvGrpSpPr>
        <p:grpSpPr>
          <a:xfrm>
            <a:off x="308283" y="950818"/>
            <a:ext cx="1625700" cy="1637700"/>
            <a:chOff x="5102672" y="1443120"/>
            <a:chExt cx="1625700" cy="1637700"/>
          </a:xfrm>
        </p:grpSpPr>
        <p:sp>
          <p:nvSpPr>
            <p:cNvPr id="568" name="Google Shape;568;p55"/>
            <p:cNvSpPr/>
            <p:nvPr/>
          </p:nvSpPr>
          <p:spPr>
            <a:xfrm>
              <a:off x="5102672" y="1443120"/>
              <a:ext cx="1625700" cy="1637700"/>
            </a:xfrm>
            <a:prstGeom prst="ellipse">
              <a:avLst/>
            </a:prstGeom>
            <a:solidFill>
              <a:srgbClr val="287AB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9" name="Google Shape;569;p55"/>
            <p:cNvSpPr txBox="1"/>
            <p:nvPr/>
          </p:nvSpPr>
          <p:spPr>
            <a:xfrm>
              <a:off x="5657364" y="1883552"/>
              <a:ext cx="516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</a:t>
              </a:r>
              <a:endParaRPr sz="4200"/>
            </a:p>
          </p:txBody>
        </p:sp>
      </p:grpSp>
      <p:grpSp>
        <p:nvGrpSpPr>
          <p:cNvPr id="570" name="Google Shape;570;p55"/>
          <p:cNvGrpSpPr/>
          <p:nvPr/>
        </p:nvGrpSpPr>
        <p:grpSpPr>
          <a:xfrm>
            <a:off x="2208650" y="2853797"/>
            <a:ext cx="1639084" cy="1637700"/>
            <a:chOff x="3463488" y="4151746"/>
            <a:chExt cx="1639084" cy="1637700"/>
          </a:xfrm>
        </p:grpSpPr>
        <p:sp>
          <p:nvSpPr>
            <p:cNvPr id="571" name="Google Shape;571;p55"/>
            <p:cNvSpPr/>
            <p:nvPr/>
          </p:nvSpPr>
          <p:spPr>
            <a:xfrm>
              <a:off x="3476872" y="4151746"/>
              <a:ext cx="1625700" cy="1637700"/>
            </a:xfrm>
            <a:prstGeom prst="ellipse">
              <a:avLst/>
            </a:prstGeom>
            <a:solidFill>
              <a:srgbClr val="287AB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2" name="Google Shape;572;p55"/>
            <p:cNvSpPr txBox="1"/>
            <p:nvPr/>
          </p:nvSpPr>
          <p:spPr>
            <a:xfrm>
              <a:off x="3463488" y="4576673"/>
              <a:ext cx="1625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II</a:t>
              </a:r>
              <a:endParaRPr sz="4200"/>
            </a:p>
          </p:txBody>
        </p:sp>
      </p:grpSp>
      <p:grpSp>
        <p:nvGrpSpPr>
          <p:cNvPr id="573" name="Google Shape;573;p55"/>
          <p:cNvGrpSpPr/>
          <p:nvPr/>
        </p:nvGrpSpPr>
        <p:grpSpPr>
          <a:xfrm>
            <a:off x="370875" y="4704503"/>
            <a:ext cx="1810500" cy="1637700"/>
            <a:chOff x="6642448" y="4151747"/>
            <a:chExt cx="1810500" cy="1637700"/>
          </a:xfrm>
        </p:grpSpPr>
        <p:sp>
          <p:nvSpPr>
            <p:cNvPr id="574" name="Google Shape;574;p55"/>
            <p:cNvSpPr/>
            <p:nvPr/>
          </p:nvSpPr>
          <p:spPr>
            <a:xfrm>
              <a:off x="6734774" y="4151747"/>
              <a:ext cx="1625700" cy="1637700"/>
            </a:xfrm>
            <a:prstGeom prst="ellipse">
              <a:avLst/>
            </a:prstGeom>
            <a:solidFill>
              <a:srgbClr val="287AB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5" name="Google Shape;575;p55"/>
            <p:cNvSpPr txBox="1"/>
            <p:nvPr/>
          </p:nvSpPr>
          <p:spPr>
            <a:xfrm>
              <a:off x="6642448" y="4580724"/>
              <a:ext cx="18105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6" name="Google Shape;576;p55"/>
          <p:cNvSpPr/>
          <p:nvPr/>
        </p:nvSpPr>
        <p:spPr>
          <a:xfrm>
            <a:off x="2183784" y="5126066"/>
            <a:ext cx="9300900" cy="103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Overview of type of demand and more granular profitability expectations</a:t>
            </a:r>
            <a:endParaRPr sz="1800">
              <a:solidFill>
                <a:srgbClr val="8EC3E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7" name="Google Shape;577;p55"/>
          <p:cNvSpPr/>
          <p:nvPr/>
        </p:nvSpPr>
        <p:spPr>
          <a:xfrm>
            <a:off x="1984938" y="1176595"/>
            <a:ext cx="9499800" cy="130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Analyzing Top 3 Best Selling Categories Per City</a:t>
            </a:r>
            <a:endParaRPr b="1"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8" name="Google Shape;578;p55"/>
          <p:cNvSpPr/>
          <p:nvPr/>
        </p:nvSpPr>
        <p:spPr>
          <a:xfrm>
            <a:off x="10973130" y="6140870"/>
            <a:ext cx="131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source: </a:t>
            </a:r>
            <a:r>
              <a:rPr lang="en-GB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Pixabay</a:t>
            </a:r>
            <a:endParaRPr sz="1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9" name="Google Shape;579;p55"/>
          <p:cNvSpPr/>
          <p:nvPr/>
        </p:nvSpPr>
        <p:spPr>
          <a:xfrm>
            <a:off x="897600" y="5155250"/>
            <a:ext cx="778800" cy="736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4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6"/>
          <p:cNvSpPr txBox="1"/>
          <p:nvPr>
            <p:ph type="title"/>
          </p:nvPr>
        </p:nvSpPr>
        <p:spPr>
          <a:xfrm>
            <a:off x="510987" y="256383"/>
            <a:ext cx="990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</a:pPr>
            <a:r>
              <a:rPr lang="en-GB"/>
              <a:t>Product-Level Analytics: Dublin</a:t>
            </a:r>
            <a:endParaRPr/>
          </a:p>
        </p:txBody>
      </p:sp>
      <p:sp>
        <p:nvSpPr>
          <p:cNvPr id="585" name="Google Shape;585;p56"/>
          <p:cNvSpPr txBox="1"/>
          <p:nvPr>
            <p:ph idx="1" type="body"/>
          </p:nvPr>
        </p:nvSpPr>
        <p:spPr>
          <a:xfrm>
            <a:off x="517525" y="565150"/>
            <a:ext cx="98916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Top 3 Categories &amp; Products by Revenue</a:t>
            </a:r>
            <a:endParaRPr/>
          </a:p>
        </p:txBody>
      </p:sp>
      <p:sp>
        <p:nvSpPr>
          <p:cNvPr id="586" name="Google Shape;586;p56"/>
          <p:cNvSpPr/>
          <p:nvPr/>
        </p:nvSpPr>
        <p:spPr>
          <a:xfrm>
            <a:off x="9659814" y="6445350"/>
            <a:ext cx="2189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None/>
            </a:pPr>
            <a:r>
              <a:rPr b="1" i="0" lang="en-GB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87" name="Google Shape;587;p56"/>
          <p:cNvGrpSpPr/>
          <p:nvPr/>
        </p:nvGrpSpPr>
        <p:grpSpPr>
          <a:xfrm>
            <a:off x="240344" y="1237230"/>
            <a:ext cx="11573957" cy="289228"/>
            <a:chOff x="392726" y="3846125"/>
            <a:chExt cx="11304900" cy="289228"/>
          </a:xfrm>
        </p:grpSpPr>
        <p:sp>
          <p:nvSpPr>
            <p:cNvPr id="588" name="Google Shape;588;p56"/>
            <p:cNvSpPr/>
            <p:nvPr/>
          </p:nvSpPr>
          <p:spPr>
            <a:xfrm>
              <a:off x="392726" y="3946053"/>
              <a:ext cx="11304900" cy="189300"/>
            </a:xfrm>
            <a:prstGeom prst="rect">
              <a:avLst/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89" name="Google Shape;589;p56"/>
            <p:cNvSpPr/>
            <p:nvPr/>
          </p:nvSpPr>
          <p:spPr>
            <a:xfrm flipH="1">
              <a:off x="11601335" y="3846125"/>
              <a:ext cx="19200" cy="27300"/>
            </a:xfrm>
            <a:prstGeom prst="triangle">
              <a:avLst>
                <a:gd fmla="val 68664" name="adj"/>
              </a:avLst>
            </a:prstGeom>
            <a:solidFill>
              <a:srgbClr val="2A95B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aphicFrame>
        <p:nvGraphicFramePr>
          <p:cNvPr id="590" name="Google Shape;590;p56"/>
          <p:cNvGraphicFramePr/>
          <p:nvPr/>
        </p:nvGraphicFramePr>
        <p:xfrm>
          <a:off x="407750" y="1602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{FB62BE70-B8F7-420C-AF30-4CAB6A1889CA}</a:tableStyleId>
              </a:tblPr>
              <a:tblGrid>
                <a:gridCol w="1467900"/>
                <a:gridCol w="1467900"/>
                <a:gridCol w="1561100"/>
                <a:gridCol w="1650325"/>
                <a:gridCol w="1144825"/>
              </a:tblGrid>
              <a:tr h="35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 Category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 Revenue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Quantity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Avg.Price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  <a:tr h="66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Nest-USA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Thermostat 3rd Gen-USA Stainless Steel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highlight>
                            <a:srgbClr val="FAFA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US$6,827.07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46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US$148.41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  <a:tr h="483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Outdoor Security Camera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highlight>
                            <a:srgbClr val="FAFA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US$3,271.49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US$121.17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  <a:tr h="492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 + CO White Alarm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highlight>
                            <a:srgbClr val="FAFA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US$2,171.83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US$80.44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  <a:tr h="492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Apparel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Google Womens Puffer Vest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highlight>
                            <a:srgbClr val="FAFA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US$615.81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US$68.42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  <a:tr h="40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Google Crew Socks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highlight>
                            <a:srgbClr val="FAFA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US$469.19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US$12.68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  <a:tr h="492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Google Charcoal Unisex Badge Tee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highlight>
                            <a:srgbClr val="FAFA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US$461.86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US$17.11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  <a:tr h="554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Nest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Secure Alarm System Starter Pack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highlight>
                            <a:srgbClr val="FAFA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US$3,198.18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US$355.35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  <a:tr h="40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Thermostat E - USA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highlight>
                            <a:srgbClr val="FAFA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US$1,814.44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US$100.80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  <a:tr h="35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Nest Detect - USA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highlight>
                            <a:srgbClr val="FAFAFA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US$449.03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US$49.89</a:t>
                      </a:r>
                      <a:endParaRPr sz="12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pic>
        <p:nvPicPr>
          <p:cNvPr id="591" name="Google Shape;5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8150" y="4179752"/>
            <a:ext cx="2312349" cy="231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9759" y="2383625"/>
            <a:ext cx="1788228" cy="2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59825" y="1696925"/>
            <a:ext cx="2312350" cy="231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7"/>
          <p:cNvSpPr txBox="1"/>
          <p:nvPr>
            <p:ph type="title"/>
          </p:nvPr>
        </p:nvSpPr>
        <p:spPr>
          <a:xfrm>
            <a:off x="510987" y="256383"/>
            <a:ext cx="990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</a:pPr>
            <a:r>
              <a:rPr lang="en-GB"/>
              <a:t>Product-Level Analytics: Zurich &amp; Paris</a:t>
            </a:r>
            <a:endParaRPr/>
          </a:p>
        </p:txBody>
      </p:sp>
      <p:sp>
        <p:nvSpPr>
          <p:cNvPr id="599" name="Google Shape;599;p57"/>
          <p:cNvSpPr txBox="1"/>
          <p:nvPr>
            <p:ph idx="1" type="body"/>
          </p:nvPr>
        </p:nvSpPr>
        <p:spPr>
          <a:xfrm>
            <a:off x="517525" y="565150"/>
            <a:ext cx="98916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Top 3 Categories &amp; Products by Revenue</a:t>
            </a:r>
            <a:endParaRPr/>
          </a:p>
        </p:txBody>
      </p:sp>
      <p:sp>
        <p:nvSpPr>
          <p:cNvPr id="600" name="Google Shape;600;p57"/>
          <p:cNvSpPr/>
          <p:nvPr/>
        </p:nvSpPr>
        <p:spPr>
          <a:xfrm>
            <a:off x="9659814" y="6445350"/>
            <a:ext cx="2189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None/>
            </a:pPr>
            <a:r>
              <a:rPr b="1" i="0" lang="en-GB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1" name="Google Shape;601;p57"/>
          <p:cNvSpPr txBox="1"/>
          <p:nvPr/>
        </p:nvSpPr>
        <p:spPr>
          <a:xfrm>
            <a:off x="1483200" y="1524163"/>
            <a:ext cx="3472500" cy="50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</a:pPr>
            <a:r>
              <a:rPr b="1" lang="en-GB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ZURICH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602" name="Google Shape;602;p57"/>
          <p:cNvGrpSpPr/>
          <p:nvPr/>
        </p:nvGrpSpPr>
        <p:grpSpPr>
          <a:xfrm>
            <a:off x="240344" y="1237230"/>
            <a:ext cx="11573957" cy="289228"/>
            <a:chOff x="392726" y="3846125"/>
            <a:chExt cx="11304900" cy="289228"/>
          </a:xfrm>
        </p:grpSpPr>
        <p:sp>
          <p:nvSpPr>
            <p:cNvPr id="603" name="Google Shape;603;p57"/>
            <p:cNvSpPr/>
            <p:nvPr/>
          </p:nvSpPr>
          <p:spPr>
            <a:xfrm>
              <a:off x="392726" y="3946053"/>
              <a:ext cx="11304900" cy="189300"/>
            </a:xfrm>
            <a:prstGeom prst="rect">
              <a:avLst/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04" name="Google Shape;604;p57"/>
            <p:cNvSpPr/>
            <p:nvPr/>
          </p:nvSpPr>
          <p:spPr>
            <a:xfrm flipH="1">
              <a:off x="11601335" y="3846125"/>
              <a:ext cx="19200" cy="27300"/>
            </a:xfrm>
            <a:prstGeom prst="triangle">
              <a:avLst>
                <a:gd fmla="val 68664" name="adj"/>
              </a:avLst>
            </a:prstGeom>
            <a:solidFill>
              <a:srgbClr val="2A95B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605" name="Google Shape;605;p57"/>
          <p:cNvSpPr txBox="1"/>
          <p:nvPr/>
        </p:nvSpPr>
        <p:spPr>
          <a:xfrm>
            <a:off x="7355050" y="1526450"/>
            <a:ext cx="3472500" cy="50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</a:pPr>
            <a:r>
              <a:rPr b="1" lang="en-GB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PARIS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606" name="Google Shape;606;p57"/>
          <p:cNvGraphicFramePr/>
          <p:nvPr/>
        </p:nvGraphicFramePr>
        <p:xfrm>
          <a:off x="76200" y="2045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{FB62BE70-B8F7-420C-AF30-4CAB6A1889CA}</a:tableStyleId>
              </a:tblPr>
              <a:tblGrid>
                <a:gridCol w="1158125"/>
                <a:gridCol w="1158125"/>
                <a:gridCol w="1231625"/>
                <a:gridCol w="1302025"/>
                <a:gridCol w="903200"/>
              </a:tblGrid>
              <a:tr h="56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 Category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 Revenue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Quantity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Avg.Price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Nest-USA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 Outdoor Security Camera - USA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US$2,181.00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US$121.17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Protect Smoke + CO White Battery Alarm - USA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US$1,447.89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US$80.44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Office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Google Metallic Notebook Set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US$1,316.84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US$4.79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Lifestyle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Google Mini Kick Ball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US$437.12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US$1.59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07" name="Google Shape;607;p57"/>
          <p:cNvGraphicFramePr/>
          <p:nvPr/>
        </p:nvGraphicFramePr>
        <p:xfrm>
          <a:off x="6001863" y="2045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{FB62BE70-B8F7-420C-AF30-4CAB6A1889CA}</a:tableStyleId>
              </a:tblPr>
              <a:tblGrid>
                <a:gridCol w="1246075"/>
                <a:gridCol w="1246075"/>
                <a:gridCol w="1325200"/>
                <a:gridCol w="1400950"/>
                <a:gridCol w="971800"/>
              </a:tblGrid>
              <a:tr h="21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 Category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 Revenue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Quantity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Avg.Price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Waze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Mens Short Sleeve Tee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US$174.02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US$19.34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Mood Ninja Window Decal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US$36.47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US$2.03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Mood Original Window Decal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US$36.47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US$2.03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Apparel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Google Infant Charcoal Onesies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US$183.28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US$20.36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Professional Cloud Architect Mens North Face Pullover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US$0.00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US$0.00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Professional Data Engineer North Face Pullover Womens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US$0.00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US$0.00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Lifestyle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Windup Android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US$36.56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US$4.06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8"/>
          <p:cNvSpPr txBox="1"/>
          <p:nvPr>
            <p:ph type="title"/>
          </p:nvPr>
        </p:nvSpPr>
        <p:spPr>
          <a:xfrm>
            <a:off x="510987" y="256383"/>
            <a:ext cx="990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613" name="Google Shape;613;p58"/>
          <p:cNvSpPr/>
          <p:nvPr/>
        </p:nvSpPr>
        <p:spPr>
          <a:xfrm>
            <a:off x="229225" y="1328861"/>
            <a:ext cx="4910400" cy="3785100"/>
          </a:xfrm>
          <a:prstGeom prst="rect">
            <a:avLst/>
          </a:prstGeom>
          <a:solidFill>
            <a:srgbClr val="297B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4" name="Google Shape;614;p58"/>
          <p:cNvSpPr/>
          <p:nvPr/>
        </p:nvSpPr>
        <p:spPr>
          <a:xfrm>
            <a:off x="381625" y="1349102"/>
            <a:ext cx="4681200" cy="3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15" name="Google Shape;615;p58"/>
          <p:cNvSpPr/>
          <p:nvPr/>
        </p:nvSpPr>
        <p:spPr>
          <a:xfrm>
            <a:off x="416725" y="1874075"/>
            <a:ext cx="4494300" cy="2777100"/>
          </a:xfrm>
          <a:prstGeom prst="rect">
            <a:avLst/>
          </a:prstGeom>
          <a:solidFill>
            <a:srgbClr val="297B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recommend </a:t>
            </a:r>
            <a:r>
              <a:rPr b="1" lang="en-GB" sz="1700" u="sng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DUBLIN</a:t>
            </a:r>
            <a:r>
              <a:rPr lang="en-GB" sz="17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as the first </a:t>
            </a:r>
            <a:r>
              <a:rPr lang="en-GB" sz="17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physical</a:t>
            </a:r>
            <a:r>
              <a:rPr lang="en-GB" sz="17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location for GMS in the EU</a:t>
            </a:r>
            <a:endParaRPr sz="17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City-Level Analytics:</a:t>
            </a:r>
            <a:endParaRPr sz="1600">
              <a:solidFill>
                <a:srgbClr val="A2CCE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73050" lvl="0" marL="28575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GB"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1st in Revenue Generation</a:t>
            </a:r>
            <a:endParaRPr sz="16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73050" lvl="0" marL="28575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Char char="•"/>
            </a:pPr>
            <a:r>
              <a:rPr lang="en-GB"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Highest YoY Decline Users </a:t>
            </a:r>
            <a:endParaRPr sz="16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73050" lvl="0" marL="28575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Char char="•"/>
            </a:pPr>
            <a:r>
              <a:rPr lang="en-GB"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Highest # Old &amp; New users (prop. to pop.)</a:t>
            </a:r>
            <a:br>
              <a:rPr lang="en-GB"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16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Product-Level Analytics:</a:t>
            </a:r>
            <a:endParaRPr sz="16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7305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GB"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On-Average higher Quantities </a:t>
            </a:r>
            <a:endParaRPr sz="16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7305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Char char="•"/>
            </a:pPr>
            <a:r>
              <a:rPr lang="en-GB"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Wider Range </a:t>
            </a:r>
            <a:br>
              <a:rPr lang="en-GB"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16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Additional City-Level Data:</a:t>
            </a:r>
            <a:endParaRPr sz="16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GB"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Younger Population </a:t>
            </a:r>
            <a:endParaRPr sz="16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Char char="•"/>
            </a:pPr>
            <a:r>
              <a:rPr lang="en-GB"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Main-Tech Hub in EU </a:t>
            </a:r>
            <a:endParaRPr sz="16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16" name="Google Shape;616;p58"/>
          <p:cNvPicPr preferRelativeResize="0"/>
          <p:nvPr/>
        </p:nvPicPr>
        <p:blipFill rotWithShape="1">
          <a:blip r:embed="rId3">
            <a:alphaModFix/>
          </a:blip>
          <a:srcRect b="7770" l="0" r="0" t="7770"/>
          <a:stretch/>
        </p:blipFill>
        <p:spPr>
          <a:xfrm>
            <a:off x="5196556" y="1309707"/>
            <a:ext cx="6709381" cy="3774028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58"/>
          <p:cNvSpPr/>
          <p:nvPr/>
        </p:nvSpPr>
        <p:spPr>
          <a:xfrm>
            <a:off x="11950844" y="1313964"/>
            <a:ext cx="241200" cy="3785100"/>
          </a:xfrm>
          <a:prstGeom prst="rect">
            <a:avLst/>
          </a:prstGeom>
          <a:solidFill>
            <a:srgbClr val="287B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8" name="Google Shape;618;p58"/>
          <p:cNvSpPr/>
          <p:nvPr/>
        </p:nvSpPr>
        <p:spPr>
          <a:xfrm>
            <a:off x="10900938" y="6128838"/>
            <a:ext cx="137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source: </a:t>
            </a:r>
            <a:r>
              <a:rPr lang="en-GB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YouTube</a:t>
            </a:r>
            <a:endParaRPr sz="1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19" name="Google Shape;619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993836"/>
            <a:ext cx="1256793" cy="18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93477" y="2142352"/>
            <a:ext cx="714400" cy="71437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621" name="Google Shape;621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93475" y="4362900"/>
            <a:ext cx="714400" cy="7128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Venn diagram" id="622" name="Google Shape;622;p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72640" y="3428989"/>
            <a:ext cx="712800" cy="7128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8" y="1588"/>
            <a:ext cx="1588" cy="1588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9"/>
          <p:cNvSpPr txBox="1"/>
          <p:nvPr/>
        </p:nvSpPr>
        <p:spPr>
          <a:xfrm>
            <a:off x="2948248" y="2020550"/>
            <a:ext cx="57624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04020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Thank you for your attention!</a:t>
            </a:r>
            <a:endParaRPr sz="5400">
              <a:solidFill>
                <a:srgbClr val="04020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/>
          <p:nvPr>
            <p:ph type="title"/>
          </p:nvPr>
        </p:nvSpPr>
        <p:spPr>
          <a:xfrm>
            <a:off x="510987" y="256383"/>
            <a:ext cx="990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254" name="Google Shape;254;p45"/>
          <p:cNvSpPr/>
          <p:nvPr/>
        </p:nvSpPr>
        <p:spPr>
          <a:xfrm>
            <a:off x="9659814" y="6445350"/>
            <a:ext cx="2189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None/>
            </a:pPr>
            <a:r>
              <a:rPr b="1" i="0" lang="en-GB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5" name="Google Shape;255;p45"/>
          <p:cNvGrpSpPr/>
          <p:nvPr/>
        </p:nvGrpSpPr>
        <p:grpSpPr>
          <a:xfrm>
            <a:off x="9884559" y="1341298"/>
            <a:ext cx="4657925" cy="876644"/>
            <a:chOff x="4980460" y="2599848"/>
            <a:chExt cx="6986538" cy="1314900"/>
          </a:xfrm>
        </p:grpSpPr>
        <p:sp>
          <p:nvSpPr>
            <p:cNvPr id="256" name="Google Shape;256;p45"/>
            <p:cNvSpPr/>
            <p:nvPr/>
          </p:nvSpPr>
          <p:spPr>
            <a:xfrm>
              <a:off x="6190498" y="2599848"/>
              <a:ext cx="5776500" cy="131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50" lIns="60950" spcFirstLastPara="1" rIns="60950" wrap="square" tIns="30450">
              <a:noAutofit/>
            </a:bodyPr>
            <a:lstStyle/>
            <a:p>
              <a:pPr indent="0" lvl="0" marL="304792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7" name="Google Shape;257;p45"/>
            <p:cNvSpPr/>
            <p:nvPr/>
          </p:nvSpPr>
          <p:spPr>
            <a:xfrm>
              <a:off x="4980460" y="2934226"/>
              <a:ext cx="9105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0450" lIns="60950" spcFirstLastPara="1" rIns="60950" wrap="square" tIns="304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258" name="Google Shape;258;p45"/>
          <p:cNvSpPr/>
          <p:nvPr/>
        </p:nvSpPr>
        <p:spPr>
          <a:xfrm>
            <a:off x="14848745" y="2765649"/>
            <a:ext cx="606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50" lIns="60950" spcFirstLastPara="1" rIns="60950" wrap="square" tIns="30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59" name="Google Shape;259;p45"/>
          <p:cNvGrpSpPr/>
          <p:nvPr/>
        </p:nvGrpSpPr>
        <p:grpSpPr>
          <a:xfrm>
            <a:off x="5963710" y="2404340"/>
            <a:ext cx="1749129" cy="1515307"/>
            <a:chOff x="9086197" y="3398514"/>
            <a:chExt cx="2108400" cy="2108400"/>
          </a:xfrm>
        </p:grpSpPr>
        <p:sp>
          <p:nvSpPr>
            <p:cNvPr id="260" name="Google Shape;260;p45"/>
            <p:cNvSpPr/>
            <p:nvPr/>
          </p:nvSpPr>
          <p:spPr>
            <a:xfrm flipH="1" rot="-5400000">
              <a:off x="9086197" y="3398514"/>
              <a:ext cx="2108400" cy="2108400"/>
            </a:xfrm>
            <a:prstGeom prst="teardrop">
              <a:avLst>
                <a:gd fmla="val 100000" name="adj"/>
              </a:avLst>
            </a:prstGeom>
            <a:solidFill>
              <a:srgbClr val="8A8A8A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1" name="Google Shape;261;p45"/>
            <p:cNvSpPr/>
            <p:nvPr/>
          </p:nvSpPr>
          <p:spPr>
            <a:xfrm>
              <a:off x="9297949" y="3610266"/>
              <a:ext cx="1684800" cy="1684800"/>
            </a:xfrm>
            <a:prstGeom prst="arc">
              <a:avLst>
                <a:gd fmla="val 13393084" name="adj1"/>
                <a:gd fmla="val 3665369" name="adj2"/>
              </a:avLst>
            </a:prstGeom>
            <a:solidFill>
              <a:srgbClr val="8A8A8A"/>
            </a:solidFill>
            <a:ln cap="rnd" cmpd="sng" w="539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rgbClr val="68686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62" name="Google Shape;262;p45"/>
          <p:cNvGrpSpPr/>
          <p:nvPr/>
        </p:nvGrpSpPr>
        <p:grpSpPr>
          <a:xfrm>
            <a:off x="5963706" y="4001727"/>
            <a:ext cx="1433549" cy="1241914"/>
            <a:chOff x="9086197" y="5621117"/>
            <a:chExt cx="1728000" cy="1728000"/>
          </a:xfrm>
        </p:grpSpPr>
        <p:sp>
          <p:nvSpPr>
            <p:cNvPr id="263" name="Google Shape;263;p45"/>
            <p:cNvSpPr/>
            <p:nvPr/>
          </p:nvSpPr>
          <p:spPr>
            <a:xfrm rot="-5400000">
              <a:off x="9086197" y="5621117"/>
              <a:ext cx="1728000" cy="1728000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4" name="Google Shape;264;p45"/>
            <p:cNvSpPr/>
            <p:nvPr/>
          </p:nvSpPr>
          <p:spPr>
            <a:xfrm>
              <a:off x="9266197" y="5801117"/>
              <a:ext cx="1368000" cy="1368000"/>
            </a:xfrm>
            <a:prstGeom prst="arc">
              <a:avLst>
                <a:gd fmla="val 17783960" name="adj1"/>
                <a:gd fmla="val 8305055" name="adj2"/>
              </a:avLst>
            </a:prstGeom>
            <a:solidFill>
              <a:schemeClr val="accent3"/>
            </a:solidFill>
            <a:ln cap="rnd" cmpd="sng" w="539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rgbClr val="68686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65" name="Google Shape;265;p45"/>
          <p:cNvGrpSpPr/>
          <p:nvPr/>
        </p:nvGrpSpPr>
        <p:grpSpPr>
          <a:xfrm>
            <a:off x="4527201" y="2765058"/>
            <a:ext cx="1343952" cy="1164294"/>
            <a:chOff x="7354632" y="3891820"/>
            <a:chExt cx="1620000" cy="1620000"/>
          </a:xfrm>
        </p:grpSpPr>
        <p:sp>
          <p:nvSpPr>
            <p:cNvPr id="266" name="Google Shape;266;p45"/>
            <p:cNvSpPr/>
            <p:nvPr/>
          </p:nvSpPr>
          <p:spPr>
            <a:xfrm rot="5400000">
              <a:off x="7354632" y="3891820"/>
              <a:ext cx="1620000" cy="1620000"/>
            </a:xfrm>
            <a:prstGeom prst="teardrop">
              <a:avLst>
                <a:gd fmla="val 100000" name="adj"/>
              </a:avLst>
            </a:prstGeom>
            <a:solidFill>
              <a:srgbClr val="D5A6B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7" name="Google Shape;267;p45"/>
            <p:cNvSpPr/>
            <p:nvPr/>
          </p:nvSpPr>
          <p:spPr>
            <a:xfrm>
              <a:off x="7534632" y="4071820"/>
              <a:ext cx="1260000" cy="1260000"/>
            </a:xfrm>
            <a:prstGeom prst="arc">
              <a:avLst>
                <a:gd fmla="val 6082995" name="adj1"/>
                <a:gd fmla="val 19311219" name="adj2"/>
              </a:avLst>
            </a:prstGeom>
            <a:solidFill>
              <a:srgbClr val="D5A6BD"/>
            </a:solidFill>
            <a:ln cap="rnd" cmpd="sng" w="539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rgbClr val="68686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68" name="Google Shape;268;p45"/>
          <p:cNvGrpSpPr/>
          <p:nvPr/>
        </p:nvGrpSpPr>
        <p:grpSpPr>
          <a:xfrm>
            <a:off x="4226276" y="4001726"/>
            <a:ext cx="1642608" cy="1423026"/>
            <a:chOff x="6991897" y="5621118"/>
            <a:chExt cx="1980000" cy="1980000"/>
          </a:xfrm>
        </p:grpSpPr>
        <p:sp>
          <p:nvSpPr>
            <p:cNvPr id="269" name="Google Shape;269;p45"/>
            <p:cNvSpPr/>
            <p:nvPr/>
          </p:nvSpPr>
          <p:spPr>
            <a:xfrm flipH="1" rot="5400000">
              <a:off x="6991897" y="5621118"/>
              <a:ext cx="1980000" cy="1980000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0" name="Google Shape;270;p45"/>
            <p:cNvSpPr/>
            <p:nvPr/>
          </p:nvSpPr>
          <p:spPr>
            <a:xfrm>
              <a:off x="7171897" y="5801117"/>
              <a:ext cx="1620000" cy="1620000"/>
            </a:xfrm>
            <a:prstGeom prst="arc">
              <a:avLst>
                <a:gd fmla="val 2332917" name="adj1"/>
                <a:gd fmla="val 13910792" name="adj2"/>
              </a:avLst>
            </a:prstGeom>
            <a:noFill/>
            <a:ln cap="rnd" cmpd="sng" w="539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rgbClr val="68686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71" name="Google Shape;271;p45"/>
          <p:cNvGrpSpPr/>
          <p:nvPr/>
        </p:nvGrpSpPr>
        <p:grpSpPr>
          <a:xfrm>
            <a:off x="1059147" y="2258977"/>
            <a:ext cx="2773549" cy="953123"/>
            <a:chOff x="2236622" y="3007851"/>
            <a:chExt cx="3343237" cy="1326176"/>
          </a:xfrm>
        </p:grpSpPr>
        <p:sp>
          <p:nvSpPr>
            <p:cNvPr id="272" name="Google Shape;272;p45"/>
            <p:cNvSpPr/>
            <p:nvPr/>
          </p:nvSpPr>
          <p:spPr>
            <a:xfrm>
              <a:off x="2236622" y="3010727"/>
              <a:ext cx="3133800" cy="13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700">
                  <a:solidFill>
                    <a:schemeClr val="dk2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01 Context</a:t>
              </a:r>
              <a:endParaRPr b="1" sz="27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273" name="Google Shape;273;p45"/>
            <p:cNvSpPr/>
            <p:nvPr/>
          </p:nvSpPr>
          <p:spPr>
            <a:xfrm>
              <a:off x="5476659" y="3007851"/>
              <a:ext cx="103200" cy="828000"/>
            </a:xfrm>
            <a:prstGeom prst="roundRect">
              <a:avLst>
                <a:gd fmla="val 50000" name="adj"/>
              </a:avLst>
            </a:prstGeom>
            <a:solidFill>
              <a:srgbClr val="D5A6BD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74" name="Google Shape;274;p45"/>
          <p:cNvGrpSpPr/>
          <p:nvPr/>
        </p:nvGrpSpPr>
        <p:grpSpPr>
          <a:xfrm>
            <a:off x="8227922" y="2261045"/>
            <a:ext cx="3145681" cy="1647907"/>
            <a:chOff x="12801979" y="3010720"/>
            <a:chExt cx="3791804" cy="2292900"/>
          </a:xfrm>
        </p:grpSpPr>
        <p:sp>
          <p:nvSpPr>
            <p:cNvPr id="275" name="Google Shape;275;p45"/>
            <p:cNvSpPr/>
            <p:nvPr/>
          </p:nvSpPr>
          <p:spPr>
            <a:xfrm>
              <a:off x="12958683" y="3010720"/>
              <a:ext cx="3635100" cy="22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700">
                  <a:solidFill>
                    <a:schemeClr val="dk2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02 City-level analysis</a:t>
              </a:r>
              <a:endParaRPr b="1" sz="27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276" name="Google Shape;276;p45"/>
            <p:cNvSpPr/>
            <p:nvPr/>
          </p:nvSpPr>
          <p:spPr>
            <a:xfrm>
              <a:off x="12801979" y="3248844"/>
              <a:ext cx="103200" cy="828000"/>
            </a:xfrm>
            <a:prstGeom prst="roundRect">
              <a:avLst>
                <a:gd fmla="val 50000" name="adj"/>
              </a:avLst>
            </a:prstGeom>
            <a:solidFill>
              <a:srgbClr val="8A8A8A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77" name="Google Shape;277;p45"/>
          <p:cNvGrpSpPr/>
          <p:nvPr/>
        </p:nvGrpSpPr>
        <p:grpSpPr>
          <a:xfrm>
            <a:off x="623988" y="4952059"/>
            <a:ext cx="3216941" cy="977129"/>
            <a:chOff x="1639332" y="8148087"/>
            <a:chExt cx="3877701" cy="1359578"/>
          </a:xfrm>
        </p:grpSpPr>
        <p:sp>
          <p:nvSpPr>
            <p:cNvPr id="278" name="Google Shape;278;p45"/>
            <p:cNvSpPr/>
            <p:nvPr/>
          </p:nvSpPr>
          <p:spPr>
            <a:xfrm>
              <a:off x="1639332" y="8184365"/>
              <a:ext cx="3709800" cy="13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700">
                  <a:solidFill>
                    <a:schemeClr val="dk2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03 Product-level analysis</a:t>
              </a:r>
              <a:endParaRPr sz="2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686868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279" name="Google Shape;279;p45"/>
            <p:cNvSpPr/>
            <p:nvPr/>
          </p:nvSpPr>
          <p:spPr>
            <a:xfrm>
              <a:off x="5413833" y="8148087"/>
              <a:ext cx="103200" cy="828000"/>
            </a:xfrm>
            <a:prstGeom prst="roundRect">
              <a:avLst>
                <a:gd fmla="val 50000" name="adj"/>
              </a:avLst>
            </a:prstGeom>
            <a:solidFill>
              <a:srgbClr val="7BB8E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80" name="Google Shape;280;p45"/>
          <p:cNvGrpSpPr/>
          <p:nvPr/>
        </p:nvGrpSpPr>
        <p:grpSpPr>
          <a:xfrm>
            <a:off x="8227918" y="4825732"/>
            <a:ext cx="2729796" cy="951056"/>
            <a:chOff x="12780829" y="7972300"/>
            <a:chExt cx="3290496" cy="1323300"/>
          </a:xfrm>
        </p:grpSpPr>
        <p:sp>
          <p:nvSpPr>
            <p:cNvPr id="281" name="Google Shape;281;p45"/>
            <p:cNvSpPr/>
            <p:nvPr/>
          </p:nvSpPr>
          <p:spPr>
            <a:xfrm>
              <a:off x="12937525" y="7972300"/>
              <a:ext cx="3133800" cy="13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700">
                  <a:solidFill>
                    <a:schemeClr val="dk2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04 Conclusion</a:t>
              </a:r>
              <a:endParaRPr b="1" sz="1600">
                <a:solidFill>
                  <a:srgbClr val="686868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282" name="Google Shape;282;p45"/>
            <p:cNvSpPr/>
            <p:nvPr/>
          </p:nvSpPr>
          <p:spPr>
            <a:xfrm>
              <a:off x="12780829" y="8210417"/>
              <a:ext cx="103200" cy="828000"/>
            </a:xfrm>
            <a:prstGeom prst="roundRect">
              <a:avLst>
                <a:gd fmla="val 50000" name="adj"/>
              </a:avLst>
            </a:prstGeom>
            <a:solidFill>
              <a:srgbClr val="4098D4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>
            <p:ph type="title"/>
          </p:nvPr>
        </p:nvSpPr>
        <p:spPr>
          <a:xfrm>
            <a:off x="510987" y="865983"/>
            <a:ext cx="990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</a:pPr>
            <a:r>
              <a:rPr lang="en-GB" sz="2300"/>
              <a:t>Why Open a Merchandising store?</a:t>
            </a:r>
            <a:endParaRPr sz="2300"/>
          </a:p>
        </p:txBody>
      </p:sp>
      <p:sp>
        <p:nvSpPr>
          <p:cNvPr id="288" name="Google Shape;288;p46"/>
          <p:cNvSpPr txBox="1"/>
          <p:nvPr>
            <p:ph idx="1" type="body"/>
          </p:nvPr>
        </p:nvSpPr>
        <p:spPr>
          <a:xfrm>
            <a:off x="517525" y="1403350"/>
            <a:ext cx="106839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sz="2500"/>
              <a:t>Many large companies are getting into Merchandising because it has two major advantages:</a:t>
            </a:r>
            <a:endParaRPr sz="2500"/>
          </a:p>
        </p:txBody>
      </p:sp>
      <p:sp>
        <p:nvSpPr>
          <p:cNvPr id="289" name="Google Shape;289;p46"/>
          <p:cNvSpPr/>
          <p:nvPr/>
        </p:nvSpPr>
        <p:spPr>
          <a:xfrm>
            <a:off x="9659814" y="6445350"/>
            <a:ext cx="2189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None/>
            </a:pPr>
            <a:r>
              <a:rPr b="1" i="0" lang="en-GB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46"/>
          <p:cNvSpPr txBox="1"/>
          <p:nvPr/>
        </p:nvSpPr>
        <p:spPr>
          <a:xfrm>
            <a:off x="1590000" y="3657977"/>
            <a:ext cx="3575700" cy="849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</a:pPr>
            <a:r>
              <a:rPr b="1" lang="en-GB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Unique Product for a customer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1" name="Google Shape;291;p46"/>
          <p:cNvSpPr txBox="1"/>
          <p:nvPr/>
        </p:nvSpPr>
        <p:spPr>
          <a:xfrm>
            <a:off x="6866075" y="3657977"/>
            <a:ext cx="3472500" cy="849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</a:pPr>
            <a:r>
              <a:rPr b="1" lang="en-GB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Promotes company services and/or Products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92" name="Google Shape;292;p46"/>
          <p:cNvGrpSpPr/>
          <p:nvPr/>
        </p:nvGrpSpPr>
        <p:grpSpPr>
          <a:xfrm>
            <a:off x="2314150" y="2910180"/>
            <a:ext cx="7184312" cy="824197"/>
            <a:chOff x="-37821" y="3766475"/>
            <a:chExt cx="7017300" cy="824197"/>
          </a:xfrm>
        </p:grpSpPr>
        <p:sp>
          <p:nvSpPr>
            <p:cNvPr id="293" name="Google Shape;293;p46"/>
            <p:cNvSpPr/>
            <p:nvPr/>
          </p:nvSpPr>
          <p:spPr>
            <a:xfrm>
              <a:off x="-37821" y="3886007"/>
              <a:ext cx="7017300" cy="189300"/>
            </a:xfrm>
            <a:prstGeom prst="rect">
              <a:avLst/>
            </a:prstGeom>
            <a:solidFill>
              <a:srgbClr val="D5DB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94" name="Google Shape;294;p46"/>
            <p:cNvSpPr/>
            <p:nvPr/>
          </p:nvSpPr>
          <p:spPr>
            <a:xfrm>
              <a:off x="694836" y="3766475"/>
              <a:ext cx="556200" cy="548400"/>
            </a:xfrm>
            <a:prstGeom prst="ellipse">
              <a:avLst/>
            </a:prstGeom>
            <a:solidFill>
              <a:srgbClr val="BF04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Verdana"/>
                <a:buNone/>
              </a:pPr>
              <a:r>
                <a:rPr lang="en-GB" sz="18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1</a:t>
              </a:r>
              <a:endParaRPr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95" name="Google Shape;295;p46"/>
            <p:cNvSpPr/>
            <p:nvPr/>
          </p:nvSpPr>
          <p:spPr>
            <a:xfrm>
              <a:off x="5749301" y="3766475"/>
              <a:ext cx="556200" cy="548400"/>
            </a:xfrm>
            <a:prstGeom prst="ellipse">
              <a:avLst/>
            </a:prstGeom>
            <a:solidFill>
              <a:srgbClr val="BF041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Verdana"/>
                <a:buNone/>
              </a:pPr>
              <a:r>
                <a:rPr lang="en-GB" sz="18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2</a:t>
              </a:r>
              <a:endParaRPr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96" name="Google Shape;296;p46"/>
            <p:cNvSpPr/>
            <p:nvPr/>
          </p:nvSpPr>
          <p:spPr>
            <a:xfrm rot="10800000">
              <a:off x="5894042" y="4289472"/>
              <a:ext cx="266700" cy="301200"/>
            </a:xfrm>
            <a:prstGeom prst="triangle">
              <a:avLst>
                <a:gd fmla="val 50000" name="adj"/>
              </a:avLst>
            </a:prstGeom>
            <a:solidFill>
              <a:srgbClr val="2A95B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ource Sans Pro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297" name="Google Shape;297;p46"/>
          <p:cNvSpPr/>
          <p:nvPr/>
        </p:nvSpPr>
        <p:spPr>
          <a:xfrm rot="10800000">
            <a:off x="3212465" y="3433177"/>
            <a:ext cx="273000" cy="301200"/>
          </a:xfrm>
          <a:prstGeom prst="triangle">
            <a:avLst>
              <a:gd fmla="val 50000" name="adj"/>
            </a:avLst>
          </a:prstGeom>
          <a:solidFill>
            <a:srgbClr val="2A95B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8" name="Google Shape;298;p46"/>
          <p:cNvSpPr/>
          <p:nvPr/>
        </p:nvSpPr>
        <p:spPr>
          <a:xfrm>
            <a:off x="1146738" y="5062795"/>
            <a:ext cx="9499800" cy="130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EC3E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Even in the fashion industry, the brand is more and more highlighted through the brand tree directly on the products via a logo, slogans, etc.</a:t>
            </a:r>
            <a:endParaRPr sz="1800">
              <a:solidFill>
                <a:srgbClr val="8EC3E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9" name="Google Shape;299;p46"/>
          <p:cNvSpPr txBox="1"/>
          <p:nvPr>
            <p:ph type="title"/>
          </p:nvPr>
        </p:nvSpPr>
        <p:spPr>
          <a:xfrm>
            <a:off x="510987" y="256383"/>
            <a:ext cx="990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</a:pPr>
            <a:r>
              <a:rPr lang="en-GB"/>
              <a:t>Context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type="title"/>
          </p:nvPr>
        </p:nvSpPr>
        <p:spPr>
          <a:xfrm>
            <a:off x="510987" y="256383"/>
            <a:ext cx="990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</a:pPr>
            <a:r>
              <a:rPr lang="en-GB"/>
              <a:t>Context</a:t>
            </a:r>
            <a:endParaRPr/>
          </a:p>
        </p:txBody>
      </p:sp>
      <p:sp>
        <p:nvSpPr>
          <p:cNvPr id="305" name="Google Shape;305;p47"/>
          <p:cNvSpPr/>
          <p:nvPr/>
        </p:nvSpPr>
        <p:spPr>
          <a:xfrm>
            <a:off x="9659814" y="6445350"/>
            <a:ext cx="2189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None/>
            </a:pPr>
            <a:r>
              <a:rPr b="1" i="0" lang="en-GB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47"/>
          <p:cNvSpPr txBox="1"/>
          <p:nvPr/>
        </p:nvSpPr>
        <p:spPr>
          <a:xfrm>
            <a:off x="509250" y="1978650"/>
            <a:ext cx="5197200" cy="1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54B8A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Challenge</a:t>
            </a:r>
            <a:r>
              <a:rPr b="1" lang="en-GB" sz="2000">
                <a:solidFill>
                  <a:srgbClr val="54B8A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: </a:t>
            </a:r>
            <a:endParaRPr b="1" sz="2000">
              <a:solidFill>
                <a:srgbClr val="54B8A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54B8A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Char char="-"/>
            </a:pPr>
            <a:r>
              <a:rPr lang="en-GB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Unable to deliver a personalized experience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7" name="Google Shape;307;p47"/>
          <p:cNvPicPr preferRelativeResize="0"/>
          <p:nvPr/>
        </p:nvPicPr>
        <p:blipFill rotWithShape="1">
          <a:blip r:embed="rId3">
            <a:alphaModFix/>
          </a:blip>
          <a:srcRect b="30651" l="0" r="0" t="20439"/>
          <a:stretch/>
        </p:blipFill>
        <p:spPr>
          <a:xfrm>
            <a:off x="6566375" y="613825"/>
            <a:ext cx="3162240" cy="20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7"/>
          <p:cNvPicPr preferRelativeResize="0"/>
          <p:nvPr/>
        </p:nvPicPr>
        <p:blipFill rotWithShape="1">
          <a:blip r:embed="rId4">
            <a:alphaModFix/>
          </a:blip>
          <a:srcRect b="0" l="0" r="0" t="26814"/>
          <a:stretch/>
        </p:blipFill>
        <p:spPr>
          <a:xfrm>
            <a:off x="8922050" y="1769625"/>
            <a:ext cx="2544450" cy="139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7"/>
          <p:cNvSpPr txBox="1"/>
          <p:nvPr>
            <p:ph type="title"/>
          </p:nvPr>
        </p:nvSpPr>
        <p:spPr>
          <a:xfrm>
            <a:off x="510980" y="1170775"/>
            <a:ext cx="580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</a:pPr>
            <a:r>
              <a:rPr lang="en-GB" sz="2300"/>
              <a:t>Why do we need a physical store when we have a successful online setup?</a:t>
            </a:r>
            <a:endParaRPr sz="2300"/>
          </a:p>
        </p:txBody>
      </p:sp>
      <p:sp>
        <p:nvSpPr>
          <p:cNvPr id="310" name="Google Shape;310;p47"/>
          <p:cNvSpPr txBox="1"/>
          <p:nvPr/>
        </p:nvSpPr>
        <p:spPr>
          <a:xfrm>
            <a:off x="6605250" y="3731250"/>
            <a:ext cx="5197200" cy="28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54B8A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Advantages</a:t>
            </a:r>
            <a:r>
              <a:rPr b="1" lang="en-GB" sz="2000">
                <a:solidFill>
                  <a:srgbClr val="54B8A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: </a:t>
            </a:r>
            <a:endParaRPr b="1" sz="2000">
              <a:solidFill>
                <a:srgbClr val="54B8A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54B8A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 a physical store, customers can: 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Char char="-"/>
            </a:pPr>
            <a:r>
              <a:rPr lang="en-GB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Interact with the staff 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Char char="-"/>
            </a:pPr>
            <a:r>
              <a:rPr lang="en-GB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Ask questions about the product and the services.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Char char="-"/>
            </a:pPr>
            <a:r>
              <a:rPr lang="en-GB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More engaging experience that allows them to touch, test, smell or taste the product before making a decision to purchase it.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11" name="Google Shape;31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0" y="3124997"/>
            <a:ext cx="4853000" cy="3075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510987" y="256383"/>
            <a:ext cx="990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</a:pPr>
            <a:r>
              <a:rPr lang="en-GB"/>
              <a:t>Target Audience with GMS’s Physical Store</a:t>
            </a:r>
            <a:endParaRPr/>
          </a:p>
        </p:txBody>
      </p:sp>
      <p:sp>
        <p:nvSpPr>
          <p:cNvPr id="317" name="Google Shape;317;p48"/>
          <p:cNvSpPr/>
          <p:nvPr/>
        </p:nvSpPr>
        <p:spPr>
          <a:xfrm>
            <a:off x="9659814" y="6445350"/>
            <a:ext cx="2189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None/>
            </a:pPr>
            <a:r>
              <a:rPr b="1" i="0" lang="en-GB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48"/>
          <p:cNvSpPr txBox="1"/>
          <p:nvPr/>
        </p:nvSpPr>
        <p:spPr>
          <a:xfrm>
            <a:off x="8496890" y="1812721"/>
            <a:ext cx="3504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GB" sz="2000">
                <a:solidFill>
                  <a:srgbClr val="3E8E9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Customers that do not have credit card</a:t>
            </a:r>
            <a:endParaRPr sz="18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19" name="Google Shape;319;p48"/>
          <p:cNvSpPr txBox="1"/>
          <p:nvPr/>
        </p:nvSpPr>
        <p:spPr>
          <a:xfrm>
            <a:off x="8547177" y="4540519"/>
            <a:ext cx="3441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GB" sz="2000">
                <a:solidFill>
                  <a:srgbClr val="437DB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Tourist</a:t>
            </a:r>
            <a:endParaRPr sz="18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0" name="Google Shape;320;p48"/>
          <p:cNvSpPr txBox="1"/>
          <p:nvPr/>
        </p:nvSpPr>
        <p:spPr>
          <a:xfrm>
            <a:off x="891987" y="1723821"/>
            <a:ext cx="29877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GB" sz="2000">
                <a:solidFill>
                  <a:srgbClr val="54B8A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Customers looking for more personalised experience</a:t>
            </a:r>
            <a:endParaRPr sz="18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1" name="Google Shape;321;p48"/>
          <p:cNvSpPr txBox="1"/>
          <p:nvPr/>
        </p:nvSpPr>
        <p:spPr>
          <a:xfrm>
            <a:off x="883983" y="4451537"/>
            <a:ext cx="3225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GB" sz="2000">
                <a:solidFill>
                  <a:srgbClr val="437DB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Customers who wants to avoid shipping cost</a:t>
            </a:r>
            <a:endParaRPr sz="18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22" name="Google Shape;3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0" y="266700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200" y="4724400"/>
            <a:ext cx="65722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4200" y="4876800"/>
            <a:ext cx="561975" cy="561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" name="Google Shape;325;p48"/>
          <p:cNvGrpSpPr/>
          <p:nvPr/>
        </p:nvGrpSpPr>
        <p:grpSpPr>
          <a:xfrm>
            <a:off x="3976352" y="1459080"/>
            <a:ext cx="4239251" cy="4245353"/>
            <a:chOff x="2974330" y="971794"/>
            <a:chExt cx="3195335" cy="3199934"/>
          </a:xfrm>
        </p:grpSpPr>
        <p:sp>
          <p:nvSpPr>
            <p:cNvPr id="326" name="Google Shape;326;p48"/>
            <p:cNvSpPr/>
            <p:nvPr/>
          </p:nvSpPr>
          <p:spPr>
            <a:xfrm>
              <a:off x="3804635" y="971831"/>
              <a:ext cx="2365030" cy="2016468"/>
            </a:xfrm>
            <a:custGeom>
              <a:rect b="b" l="l" r="r" t="t"/>
              <a:pathLst>
                <a:path extrusionOk="0" h="21574" w="21346">
                  <a:moveTo>
                    <a:pt x="3141" y="21574"/>
                  </a:moveTo>
                  <a:cubicBezTo>
                    <a:pt x="1094" y="19150"/>
                    <a:pt x="-39" y="15847"/>
                    <a:pt x="2" y="12417"/>
                  </a:cubicBezTo>
                  <a:cubicBezTo>
                    <a:pt x="24" y="10526"/>
                    <a:pt x="403" y="8684"/>
                    <a:pt x="1086" y="7030"/>
                  </a:cubicBezTo>
                  <a:cubicBezTo>
                    <a:pt x="1750" y="5422"/>
                    <a:pt x="2701" y="3991"/>
                    <a:pt x="3912" y="2848"/>
                  </a:cubicBezTo>
                  <a:cubicBezTo>
                    <a:pt x="4979" y="1840"/>
                    <a:pt x="6098" y="1076"/>
                    <a:pt x="7258" y="609"/>
                  </a:cubicBezTo>
                  <a:cubicBezTo>
                    <a:pt x="8410" y="145"/>
                    <a:pt x="9588" y="-26"/>
                    <a:pt x="10740" y="3"/>
                  </a:cubicBezTo>
                  <a:cubicBezTo>
                    <a:pt x="12974" y="58"/>
                    <a:pt x="15144" y="877"/>
                    <a:pt x="16938" y="2397"/>
                  </a:cubicBezTo>
                  <a:cubicBezTo>
                    <a:pt x="18752" y="3935"/>
                    <a:pt x="20122" y="6150"/>
                    <a:pt x="20823" y="8691"/>
                  </a:cubicBezTo>
                  <a:cubicBezTo>
                    <a:pt x="21530" y="11249"/>
                    <a:pt x="21561" y="14143"/>
                    <a:pt x="20664" y="17100"/>
                  </a:cubicBezTo>
                  <a:cubicBezTo>
                    <a:pt x="19866" y="14632"/>
                    <a:pt x="18482" y="12611"/>
                    <a:pt x="16756" y="11193"/>
                  </a:cubicBezTo>
                  <a:cubicBezTo>
                    <a:pt x="14787" y="9574"/>
                    <a:pt x="12368" y="8731"/>
                    <a:pt x="9839" y="8970"/>
                  </a:cubicBezTo>
                  <a:cubicBezTo>
                    <a:pt x="8157" y="9129"/>
                    <a:pt x="6570" y="9778"/>
                    <a:pt x="5232" y="10706"/>
                  </a:cubicBezTo>
                  <a:cubicBezTo>
                    <a:pt x="4548" y="11182"/>
                    <a:pt x="3920" y="11742"/>
                    <a:pt x="3372" y="12383"/>
                  </a:cubicBezTo>
                  <a:cubicBezTo>
                    <a:pt x="2789" y="13063"/>
                    <a:pt x="2292" y="13842"/>
                    <a:pt x="1967" y="14772"/>
                  </a:cubicBezTo>
                  <a:cubicBezTo>
                    <a:pt x="1561" y="15934"/>
                    <a:pt x="1491" y="17202"/>
                    <a:pt x="1706" y="18399"/>
                  </a:cubicBezTo>
                  <a:cubicBezTo>
                    <a:pt x="1915" y="19561"/>
                    <a:pt x="2395" y="20665"/>
                    <a:pt x="3141" y="21574"/>
                  </a:cubicBezTo>
                  <a:close/>
                </a:path>
              </a:pathLst>
            </a:custGeom>
            <a:solidFill>
              <a:srgbClr val="3E8E99"/>
            </a:solidFill>
            <a:ln>
              <a:noFill/>
            </a:ln>
          </p:spPr>
          <p:txBody>
            <a:bodyPr anchorCtr="0" anchor="ctr" bIns="19025" lIns="19025" spcFirstLastPara="1" rIns="19025" wrap="square" tIns="19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27" name="Google Shape;327;p48"/>
            <p:cNvSpPr/>
            <p:nvPr/>
          </p:nvSpPr>
          <p:spPr>
            <a:xfrm>
              <a:off x="2976539" y="971794"/>
              <a:ext cx="2014734" cy="2369307"/>
            </a:xfrm>
            <a:custGeom>
              <a:rect b="b" l="l" r="r" t="t"/>
              <a:pathLst>
                <a:path extrusionOk="0" h="20863" w="21046">
                  <a:moveTo>
                    <a:pt x="16649" y="658"/>
                  </a:moveTo>
                  <a:cubicBezTo>
                    <a:pt x="12282" y="-700"/>
                    <a:pt x="7849" y="141"/>
                    <a:pt x="4654" y="2289"/>
                  </a:cubicBezTo>
                  <a:cubicBezTo>
                    <a:pt x="1413" y="4470"/>
                    <a:pt x="-554" y="7996"/>
                    <a:pt x="139" y="11935"/>
                  </a:cubicBezTo>
                  <a:cubicBezTo>
                    <a:pt x="881" y="16155"/>
                    <a:pt x="4307" y="19164"/>
                    <a:pt x="8490" y="20332"/>
                  </a:cubicBezTo>
                  <a:cubicBezTo>
                    <a:pt x="9513" y="20618"/>
                    <a:pt x="10579" y="20792"/>
                    <a:pt x="11659" y="20845"/>
                  </a:cubicBezTo>
                  <a:cubicBezTo>
                    <a:pt x="12762" y="20900"/>
                    <a:pt x="13877" y="20828"/>
                    <a:pt x="14973" y="20629"/>
                  </a:cubicBezTo>
                  <a:cubicBezTo>
                    <a:pt x="16062" y="20431"/>
                    <a:pt x="17134" y="20107"/>
                    <a:pt x="18155" y="19644"/>
                  </a:cubicBezTo>
                  <a:cubicBezTo>
                    <a:pt x="19183" y="19178"/>
                    <a:pt x="20157" y="18572"/>
                    <a:pt x="21046" y="17820"/>
                  </a:cubicBezTo>
                  <a:cubicBezTo>
                    <a:pt x="20044" y="18600"/>
                    <a:pt x="18828" y="19061"/>
                    <a:pt x="17571" y="19205"/>
                  </a:cubicBezTo>
                  <a:cubicBezTo>
                    <a:pt x="16288" y="19352"/>
                    <a:pt x="14972" y="19167"/>
                    <a:pt x="13812" y="18659"/>
                  </a:cubicBezTo>
                  <a:cubicBezTo>
                    <a:pt x="12572" y="18116"/>
                    <a:pt x="11615" y="17257"/>
                    <a:pt x="10826" y="16270"/>
                  </a:cubicBezTo>
                  <a:cubicBezTo>
                    <a:pt x="9998" y="15233"/>
                    <a:pt x="9326" y="14034"/>
                    <a:pt x="8978" y="12720"/>
                  </a:cubicBezTo>
                  <a:cubicBezTo>
                    <a:pt x="8615" y="11350"/>
                    <a:pt x="8616" y="9996"/>
                    <a:pt x="8875" y="8692"/>
                  </a:cubicBezTo>
                  <a:cubicBezTo>
                    <a:pt x="9128" y="7420"/>
                    <a:pt x="9630" y="6183"/>
                    <a:pt x="10394" y="5084"/>
                  </a:cubicBezTo>
                  <a:cubicBezTo>
                    <a:pt x="11063" y="4122"/>
                    <a:pt x="11934" y="3260"/>
                    <a:pt x="12960" y="2522"/>
                  </a:cubicBezTo>
                  <a:cubicBezTo>
                    <a:pt x="14030" y="1752"/>
                    <a:pt x="15267" y="1116"/>
                    <a:pt x="16649" y="658"/>
                  </a:cubicBezTo>
                  <a:close/>
                </a:path>
              </a:pathLst>
            </a:custGeom>
            <a:solidFill>
              <a:srgbClr val="54B8A8"/>
            </a:solidFill>
            <a:ln>
              <a:noFill/>
            </a:ln>
          </p:spPr>
          <p:txBody>
            <a:bodyPr anchorCtr="0" anchor="ctr" bIns="19025" lIns="19025" spcFirstLastPara="1" rIns="19025" wrap="square" tIns="190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28" name="Google Shape;328;p48"/>
            <p:cNvSpPr/>
            <p:nvPr/>
          </p:nvSpPr>
          <p:spPr>
            <a:xfrm>
              <a:off x="2974330" y="2180735"/>
              <a:ext cx="2370963" cy="1989863"/>
            </a:xfrm>
            <a:custGeom>
              <a:rect b="b" l="l" r="r" t="t"/>
              <a:pathLst>
                <a:path extrusionOk="0" h="21153" w="20732">
                  <a:moveTo>
                    <a:pt x="17909" y="0"/>
                  </a:moveTo>
                  <a:cubicBezTo>
                    <a:pt x="19361" y="1844"/>
                    <a:pt x="20225" y="4012"/>
                    <a:pt x="20565" y="6243"/>
                  </a:cubicBezTo>
                  <a:cubicBezTo>
                    <a:pt x="20905" y="8478"/>
                    <a:pt x="20717" y="10767"/>
                    <a:pt x="20097" y="12866"/>
                  </a:cubicBezTo>
                  <a:cubicBezTo>
                    <a:pt x="19474" y="14980"/>
                    <a:pt x="18414" y="16904"/>
                    <a:pt x="16960" y="18358"/>
                  </a:cubicBezTo>
                  <a:cubicBezTo>
                    <a:pt x="15510" y="19807"/>
                    <a:pt x="13679" y="20775"/>
                    <a:pt x="11572" y="21067"/>
                  </a:cubicBezTo>
                  <a:cubicBezTo>
                    <a:pt x="7726" y="21600"/>
                    <a:pt x="4320" y="19611"/>
                    <a:pt x="2214" y="16360"/>
                  </a:cubicBezTo>
                  <a:cubicBezTo>
                    <a:pt x="103" y="13103"/>
                    <a:pt x="-695" y="8591"/>
                    <a:pt x="690" y="4186"/>
                  </a:cubicBezTo>
                  <a:cubicBezTo>
                    <a:pt x="1597" y="7098"/>
                    <a:pt x="3309" y="9386"/>
                    <a:pt x="5421" y="10782"/>
                  </a:cubicBezTo>
                  <a:cubicBezTo>
                    <a:pt x="7533" y="12177"/>
                    <a:pt x="10044" y="12680"/>
                    <a:pt x="12547" y="12022"/>
                  </a:cubicBezTo>
                  <a:cubicBezTo>
                    <a:pt x="13371" y="11806"/>
                    <a:pt x="14160" y="11467"/>
                    <a:pt x="14895" y="11035"/>
                  </a:cubicBezTo>
                  <a:cubicBezTo>
                    <a:pt x="15618" y="10610"/>
                    <a:pt x="16293" y="10091"/>
                    <a:pt x="16897" y="9454"/>
                  </a:cubicBezTo>
                  <a:cubicBezTo>
                    <a:pt x="18051" y="8237"/>
                    <a:pt x="18895" y="6673"/>
                    <a:pt x="19115" y="4918"/>
                  </a:cubicBezTo>
                  <a:cubicBezTo>
                    <a:pt x="19330" y="3195"/>
                    <a:pt x="18928" y="1387"/>
                    <a:pt x="17909" y="0"/>
                  </a:cubicBezTo>
                  <a:close/>
                </a:path>
              </a:pathLst>
            </a:custGeom>
            <a:solidFill>
              <a:srgbClr val="437DB2"/>
            </a:solidFill>
            <a:ln>
              <a:noFill/>
            </a:ln>
          </p:spPr>
          <p:txBody>
            <a:bodyPr anchorCtr="0" anchor="ctr" bIns="19025" lIns="19025" spcFirstLastPara="1" rIns="19025" wrap="square" tIns="190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29" name="Google Shape;329;p48"/>
            <p:cNvSpPr/>
            <p:nvPr/>
          </p:nvSpPr>
          <p:spPr>
            <a:xfrm>
              <a:off x="3806786" y="972321"/>
              <a:ext cx="2214892" cy="1914643"/>
            </a:xfrm>
            <a:custGeom>
              <a:rect b="b" l="l" r="r" t="t"/>
              <a:pathLst>
                <a:path extrusionOk="0" h="21599" w="21564">
                  <a:moveTo>
                    <a:pt x="11118" y="2"/>
                  </a:moveTo>
                  <a:cubicBezTo>
                    <a:pt x="10025" y="23"/>
                    <a:pt x="8915" y="216"/>
                    <a:pt x="7828" y="643"/>
                  </a:cubicBezTo>
                  <a:cubicBezTo>
                    <a:pt x="6576" y="1136"/>
                    <a:pt x="5370" y="1941"/>
                    <a:pt x="4219" y="3004"/>
                  </a:cubicBezTo>
                  <a:cubicBezTo>
                    <a:pt x="2913" y="4209"/>
                    <a:pt x="1886" y="5717"/>
                    <a:pt x="1170" y="7413"/>
                  </a:cubicBezTo>
                  <a:cubicBezTo>
                    <a:pt x="434" y="9156"/>
                    <a:pt x="26" y="11099"/>
                    <a:pt x="1" y="13093"/>
                  </a:cubicBezTo>
                  <a:cubicBezTo>
                    <a:pt x="-36" y="16194"/>
                    <a:pt x="859" y="19195"/>
                    <a:pt x="2507" y="21599"/>
                  </a:cubicBezTo>
                  <a:cubicBezTo>
                    <a:pt x="57" y="16523"/>
                    <a:pt x="691" y="9986"/>
                    <a:pt x="4414" y="5670"/>
                  </a:cubicBezTo>
                  <a:cubicBezTo>
                    <a:pt x="8907" y="463"/>
                    <a:pt x="16191" y="463"/>
                    <a:pt x="20684" y="5670"/>
                  </a:cubicBezTo>
                  <a:cubicBezTo>
                    <a:pt x="21000" y="6037"/>
                    <a:pt x="21292" y="6422"/>
                    <a:pt x="21564" y="6819"/>
                  </a:cubicBezTo>
                  <a:cubicBezTo>
                    <a:pt x="20748" y="5129"/>
                    <a:pt x="19629" y="3653"/>
                    <a:pt x="18270" y="2528"/>
                  </a:cubicBezTo>
                  <a:cubicBezTo>
                    <a:pt x="16335" y="924"/>
                    <a:pt x="13995" y="62"/>
                    <a:pt x="11585" y="3"/>
                  </a:cubicBezTo>
                  <a:cubicBezTo>
                    <a:pt x="11430" y="0"/>
                    <a:pt x="11274" y="-1"/>
                    <a:pt x="11118" y="2"/>
                  </a:cubicBezTo>
                  <a:close/>
                </a:path>
              </a:pathLst>
            </a:custGeom>
            <a:solidFill>
              <a:srgbClr val="2E6A72"/>
            </a:solidFill>
            <a:ln>
              <a:noFill/>
            </a:ln>
          </p:spPr>
          <p:txBody>
            <a:bodyPr anchorCtr="0" anchor="ctr" bIns="19025" lIns="19025" spcFirstLastPara="1" rIns="19025" wrap="square" tIns="190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30" name="Google Shape;330;p48"/>
            <p:cNvSpPr/>
            <p:nvPr/>
          </p:nvSpPr>
          <p:spPr>
            <a:xfrm>
              <a:off x="2979241" y="1117420"/>
              <a:ext cx="1929820" cy="2221655"/>
            </a:xfrm>
            <a:custGeom>
              <a:rect b="b" l="l" r="r" t="t"/>
              <a:pathLst>
                <a:path extrusionOk="0" h="21559" w="21022">
                  <a:moveTo>
                    <a:pt x="6696" y="0"/>
                  </a:moveTo>
                  <a:cubicBezTo>
                    <a:pt x="6048" y="319"/>
                    <a:pt x="5430" y="683"/>
                    <a:pt x="4853" y="1093"/>
                  </a:cubicBezTo>
                  <a:cubicBezTo>
                    <a:pt x="1473" y="3496"/>
                    <a:pt x="-578" y="7381"/>
                    <a:pt x="144" y="11721"/>
                  </a:cubicBezTo>
                  <a:cubicBezTo>
                    <a:pt x="918" y="16372"/>
                    <a:pt x="4490" y="19687"/>
                    <a:pt x="8851" y="20974"/>
                  </a:cubicBezTo>
                  <a:cubicBezTo>
                    <a:pt x="9918" y="21289"/>
                    <a:pt x="11030" y="21481"/>
                    <a:pt x="12157" y="21540"/>
                  </a:cubicBezTo>
                  <a:cubicBezTo>
                    <a:pt x="13306" y="21600"/>
                    <a:pt x="14469" y="21522"/>
                    <a:pt x="15612" y="21302"/>
                  </a:cubicBezTo>
                  <a:cubicBezTo>
                    <a:pt x="16747" y="21084"/>
                    <a:pt x="17865" y="20726"/>
                    <a:pt x="18930" y="20216"/>
                  </a:cubicBezTo>
                  <a:cubicBezTo>
                    <a:pt x="19658" y="19867"/>
                    <a:pt x="20356" y="19441"/>
                    <a:pt x="21022" y="18949"/>
                  </a:cubicBezTo>
                  <a:cubicBezTo>
                    <a:pt x="16131" y="21350"/>
                    <a:pt x="9860" y="20707"/>
                    <a:pt x="5712" y="17012"/>
                  </a:cubicBezTo>
                  <a:cubicBezTo>
                    <a:pt x="686" y="12533"/>
                    <a:pt x="686" y="5271"/>
                    <a:pt x="5712" y="792"/>
                  </a:cubicBezTo>
                  <a:cubicBezTo>
                    <a:pt x="6029" y="510"/>
                    <a:pt x="6357" y="246"/>
                    <a:pt x="6696" y="0"/>
                  </a:cubicBezTo>
                  <a:close/>
                </a:path>
              </a:pathLst>
            </a:custGeom>
            <a:solidFill>
              <a:srgbClr val="3A8E80"/>
            </a:solidFill>
            <a:ln>
              <a:noFill/>
            </a:ln>
          </p:spPr>
          <p:txBody>
            <a:bodyPr anchorCtr="0" anchor="ctr" bIns="19025" lIns="19025" spcFirstLastPara="1" rIns="19025" wrap="square" tIns="190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31" name="Google Shape;331;p48"/>
            <p:cNvSpPr/>
            <p:nvPr/>
          </p:nvSpPr>
          <p:spPr>
            <a:xfrm>
              <a:off x="4231196" y="1797031"/>
              <a:ext cx="1938197" cy="2222498"/>
            </a:xfrm>
            <a:custGeom>
              <a:rect b="b" l="l" r="r" t="t"/>
              <a:pathLst>
                <a:path extrusionOk="0" h="21596" w="21286">
                  <a:moveTo>
                    <a:pt x="8574" y="3"/>
                  </a:moveTo>
                  <a:cubicBezTo>
                    <a:pt x="8244" y="-4"/>
                    <a:pt x="7913" y="0"/>
                    <a:pt x="7581" y="17"/>
                  </a:cubicBezTo>
                  <a:cubicBezTo>
                    <a:pt x="6203" y="85"/>
                    <a:pt x="4821" y="359"/>
                    <a:pt x="3481" y="848"/>
                  </a:cubicBezTo>
                  <a:cubicBezTo>
                    <a:pt x="2274" y="1288"/>
                    <a:pt x="1103" y="1904"/>
                    <a:pt x="0" y="2707"/>
                  </a:cubicBezTo>
                  <a:cubicBezTo>
                    <a:pt x="4966" y="154"/>
                    <a:pt x="11436" y="758"/>
                    <a:pt x="15689" y="4521"/>
                  </a:cubicBezTo>
                  <a:cubicBezTo>
                    <a:pt x="20757" y="9006"/>
                    <a:pt x="20757" y="16278"/>
                    <a:pt x="15689" y="20762"/>
                  </a:cubicBezTo>
                  <a:cubicBezTo>
                    <a:pt x="15352" y="21061"/>
                    <a:pt x="14999" y="21337"/>
                    <a:pt x="14636" y="21596"/>
                  </a:cubicBezTo>
                  <a:cubicBezTo>
                    <a:pt x="14718" y="21556"/>
                    <a:pt x="14801" y="21520"/>
                    <a:pt x="14882" y="21479"/>
                  </a:cubicBezTo>
                  <a:cubicBezTo>
                    <a:pt x="17900" y="19942"/>
                    <a:pt x="20258" y="17331"/>
                    <a:pt x="21006" y="13989"/>
                  </a:cubicBezTo>
                  <a:cubicBezTo>
                    <a:pt x="21600" y="11340"/>
                    <a:pt x="21220" y="8868"/>
                    <a:pt x="20139" y="6761"/>
                  </a:cubicBezTo>
                  <a:cubicBezTo>
                    <a:pt x="19058" y="4658"/>
                    <a:pt x="17281" y="2923"/>
                    <a:pt x="15102" y="1733"/>
                  </a:cubicBezTo>
                  <a:cubicBezTo>
                    <a:pt x="13145" y="666"/>
                    <a:pt x="10886" y="52"/>
                    <a:pt x="8574" y="3"/>
                  </a:cubicBezTo>
                  <a:close/>
                </a:path>
              </a:pathLst>
            </a:custGeom>
            <a:solidFill>
              <a:srgbClr val="374A79"/>
            </a:solidFill>
            <a:ln>
              <a:noFill/>
            </a:ln>
          </p:spPr>
          <p:txBody>
            <a:bodyPr anchorCtr="0" anchor="ctr" bIns="19025" lIns="19025" spcFirstLastPara="1" rIns="19025" wrap="square" tIns="190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32" name="Google Shape;332;p48"/>
            <p:cNvSpPr/>
            <p:nvPr/>
          </p:nvSpPr>
          <p:spPr>
            <a:xfrm>
              <a:off x="3114613" y="2246210"/>
              <a:ext cx="2228835" cy="1924985"/>
            </a:xfrm>
            <a:custGeom>
              <a:rect b="b" l="l" r="r" t="t"/>
              <a:pathLst>
                <a:path extrusionOk="0" h="21138" w="21410">
                  <a:moveTo>
                    <a:pt x="18863" y="0"/>
                  </a:moveTo>
                  <a:cubicBezTo>
                    <a:pt x="21328" y="4953"/>
                    <a:pt x="20716" y="11364"/>
                    <a:pt x="17021" y="15589"/>
                  </a:cubicBezTo>
                  <a:cubicBezTo>
                    <a:pt x="12588" y="20657"/>
                    <a:pt x="5401" y="20657"/>
                    <a:pt x="968" y="15589"/>
                  </a:cubicBezTo>
                  <a:cubicBezTo>
                    <a:pt x="616" y="15186"/>
                    <a:pt x="296" y="14762"/>
                    <a:pt x="0" y="14324"/>
                  </a:cubicBezTo>
                  <a:cubicBezTo>
                    <a:pt x="311" y="14978"/>
                    <a:pt x="666" y="15603"/>
                    <a:pt x="1068" y="16187"/>
                  </a:cubicBezTo>
                  <a:cubicBezTo>
                    <a:pt x="3383" y="19545"/>
                    <a:pt x="7123" y="21600"/>
                    <a:pt x="11348" y="21049"/>
                  </a:cubicBezTo>
                  <a:cubicBezTo>
                    <a:pt x="13662" y="20748"/>
                    <a:pt x="15674" y="19748"/>
                    <a:pt x="17266" y="18251"/>
                  </a:cubicBezTo>
                  <a:cubicBezTo>
                    <a:pt x="18864" y="16749"/>
                    <a:pt x="20028" y="14762"/>
                    <a:pt x="20713" y="12579"/>
                  </a:cubicBezTo>
                  <a:cubicBezTo>
                    <a:pt x="21393" y="10410"/>
                    <a:pt x="21600" y="8047"/>
                    <a:pt x="21226" y="5738"/>
                  </a:cubicBezTo>
                  <a:cubicBezTo>
                    <a:pt x="20899" y="3714"/>
                    <a:pt x="20126" y="1741"/>
                    <a:pt x="18863" y="0"/>
                  </a:cubicBezTo>
                  <a:close/>
                </a:path>
              </a:pathLst>
            </a:custGeom>
            <a:solidFill>
              <a:srgbClr val="325D85"/>
            </a:solidFill>
            <a:ln>
              <a:noFill/>
            </a:ln>
          </p:spPr>
          <p:txBody>
            <a:bodyPr anchorCtr="0" anchor="ctr" bIns="19025" lIns="19025" spcFirstLastPara="1" rIns="19025" wrap="square" tIns="190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33" name="Google Shape;333;p48"/>
            <p:cNvSpPr/>
            <p:nvPr/>
          </p:nvSpPr>
          <p:spPr>
            <a:xfrm>
              <a:off x="5199061" y="1335063"/>
              <a:ext cx="390331" cy="396534"/>
            </a:xfrm>
            <a:custGeom>
              <a:rect b="b" l="l" r="r" t="t"/>
              <a:pathLst>
                <a:path extrusionOk="0" h="304441" w="299678">
                  <a:moveTo>
                    <a:pt x="94796" y="247650"/>
                  </a:moveTo>
                  <a:lnTo>
                    <a:pt x="145785" y="247650"/>
                  </a:lnTo>
                  <a:cubicBezTo>
                    <a:pt x="148299" y="247650"/>
                    <a:pt x="150453" y="249767"/>
                    <a:pt x="150453" y="252236"/>
                  </a:cubicBezTo>
                  <a:cubicBezTo>
                    <a:pt x="150453" y="254706"/>
                    <a:pt x="148299" y="256822"/>
                    <a:pt x="145785" y="256822"/>
                  </a:cubicBezTo>
                  <a:lnTo>
                    <a:pt x="94796" y="256822"/>
                  </a:lnTo>
                  <a:cubicBezTo>
                    <a:pt x="92282" y="256822"/>
                    <a:pt x="90487" y="254706"/>
                    <a:pt x="90487" y="252236"/>
                  </a:cubicBezTo>
                  <a:cubicBezTo>
                    <a:pt x="90487" y="249767"/>
                    <a:pt x="92282" y="247650"/>
                    <a:pt x="94796" y="247650"/>
                  </a:cubicBezTo>
                  <a:close/>
                  <a:moveTo>
                    <a:pt x="39632" y="247650"/>
                  </a:moveTo>
                  <a:lnTo>
                    <a:pt x="71131" y="247650"/>
                  </a:lnTo>
                  <a:cubicBezTo>
                    <a:pt x="73665" y="247650"/>
                    <a:pt x="75838" y="249767"/>
                    <a:pt x="75838" y="252236"/>
                  </a:cubicBezTo>
                  <a:cubicBezTo>
                    <a:pt x="75838" y="254706"/>
                    <a:pt x="73665" y="256822"/>
                    <a:pt x="71131" y="256822"/>
                  </a:cubicBezTo>
                  <a:lnTo>
                    <a:pt x="39632" y="256822"/>
                  </a:lnTo>
                  <a:cubicBezTo>
                    <a:pt x="36735" y="256822"/>
                    <a:pt x="34925" y="254706"/>
                    <a:pt x="34925" y="252236"/>
                  </a:cubicBezTo>
                  <a:cubicBezTo>
                    <a:pt x="34925" y="249767"/>
                    <a:pt x="36735" y="247650"/>
                    <a:pt x="39632" y="247650"/>
                  </a:cubicBezTo>
                  <a:close/>
                  <a:moveTo>
                    <a:pt x="197949" y="218849"/>
                  </a:moveTo>
                  <a:cubicBezTo>
                    <a:pt x="199781" y="217488"/>
                    <a:pt x="203078" y="217488"/>
                    <a:pt x="204910" y="218849"/>
                  </a:cubicBezTo>
                  <a:cubicBezTo>
                    <a:pt x="205642" y="219869"/>
                    <a:pt x="206009" y="220890"/>
                    <a:pt x="206009" y="222251"/>
                  </a:cubicBezTo>
                  <a:cubicBezTo>
                    <a:pt x="206009" y="223271"/>
                    <a:pt x="205642" y="224292"/>
                    <a:pt x="204910" y="225312"/>
                  </a:cubicBezTo>
                  <a:cubicBezTo>
                    <a:pt x="203811" y="225993"/>
                    <a:pt x="202712" y="226673"/>
                    <a:pt x="201613" y="226673"/>
                  </a:cubicBezTo>
                  <a:cubicBezTo>
                    <a:pt x="200147" y="226673"/>
                    <a:pt x="199048" y="225993"/>
                    <a:pt x="197949" y="225312"/>
                  </a:cubicBezTo>
                  <a:cubicBezTo>
                    <a:pt x="197216" y="224292"/>
                    <a:pt x="196850" y="223271"/>
                    <a:pt x="196850" y="222251"/>
                  </a:cubicBezTo>
                  <a:cubicBezTo>
                    <a:pt x="196850" y="220890"/>
                    <a:pt x="197216" y="219869"/>
                    <a:pt x="197949" y="218849"/>
                  </a:cubicBezTo>
                  <a:close/>
                  <a:moveTo>
                    <a:pt x="247473" y="217488"/>
                  </a:moveTo>
                  <a:cubicBezTo>
                    <a:pt x="249943" y="217488"/>
                    <a:pt x="252059" y="219605"/>
                    <a:pt x="252059" y="222074"/>
                  </a:cubicBezTo>
                  <a:cubicBezTo>
                    <a:pt x="252059" y="224544"/>
                    <a:pt x="249943" y="226660"/>
                    <a:pt x="247473" y="226660"/>
                  </a:cubicBezTo>
                  <a:cubicBezTo>
                    <a:pt x="245004" y="226660"/>
                    <a:pt x="242887" y="224544"/>
                    <a:pt x="242887" y="222074"/>
                  </a:cubicBezTo>
                  <a:cubicBezTo>
                    <a:pt x="242887" y="219605"/>
                    <a:pt x="245004" y="217488"/>
                    <a:pt x="247473" y="217488"/>
                  </a:cubicBezTo>
                  <a:close/>
                  <a:moveTo>
                    <a:pt x="223661" y="217488"/>
                  </a:moveTo>
                  <a:cubicBezTo>
                    <a:pt x="226131" y="217488"/>
                    <a:pt x="228247" y="219605"/>
                    <a:pt x="228247" y="222074"/>
                  </a:cubicBezTo>
                  <a:cubicBezTo>
                    <a:pt x="228247" y="224544"/>
                    <a:pt x="226131" y="226660"/>
                    <a:pt x="223661" y="226660"/>
                  </a:cubicBezTo>
                  <a:cubicBezTo>
                    <a:pt x="221192" y="226660"/>
                    <a:pt x="219075" y="224544"/>
                    <a:pt x="219075" y="222074"/>
                  </a:cubicBezTo>
                  <a:cubicBezTo>
                    <a:pt x="219075" y="219605"/>
                    <a:pt x="221192" y="217488"/>
                    <a:pt x="223661" y="217488"/>
                  </a:cubicBezTo>
                  <a:close/>
                  <a:moveTo>
                    <a:pt x="197949" y="188686"/>
                  </a:moveTo>
                  <a:cubicBezTo>
                    <a:pt x="199781" y="187325"/>
                    <a:pt x="203078" y="187325"/>
                    <a:pt x="204910" y="188686"/>
                  </a:cubicBezTo>
                  <a:cubicBezTo>
                    <a:pt x="205642" y="189706"/>
                    <a:pt x="206009" y="190727"/>
                    <a:pt x="206009" y="191748"/>
                  </a:cubicBezTo>
                  <a:cubicBezTo>
                    <a:pt x="206009" y="193108"/>
                    <a:pt x="205642" y="194129"/>
                    <a:pt x="204910" y="194809"/>
                  </a:cubicBezTo>
                  <a:cubicBezTo>
                    <a:pt x="203811" y="195830"/>
                    <a:pt x="202712" y="196510"/>
                    <a:pt x="201613" y="196510"/>
                  </a:cubicBezTo>
                  <a:cubicBezTo>
                    <a:pt x="200147" y="196510"/>
                    <a:pt x="199048" y="195830"/>
                    <a:pt x="197949" y="194809"/>
                  </a:cubicBezTo>
                  <a:cubicBezTo>
                    <a:pt x="197216" y="194129"/>
                    <a:pt x="196850" y="193108"/>
                    <a:pt x="196850" y="191748"/>
                  </a:cubicBezTo>
                  <a:cubicBezTo>
                    <a:pt x="196850" y="190727"/>
                    <a:pt x="197216" y="189706"/>
                    <a:pt x="197949" y="188686"/>
                  </a:cubicBezTo>
                  <a:close/>
                  <a:moveTo>
                    <a:pt x="269698" y="187325"/>
                  </a:moveTo>
                  <a:cubicBezTo>
                    <a:pt x="272168" y="187325"/>
                    <a:pt x="274284" y="189510"/>
                    <a:pt x="274284" y="191695"/>
                  </a:cubicBezTo>
                  <a:lnTo>
                    <a:pt x="274284" y="221916"/>
                  </a:lnTo>
                  <a:cubicBezTo>
                    <a:pt x="274284" y="224464"/>
                    <a:pt x="272168" y="226649"/>
                    <a:pt x="269698" y="226649"/>
                  </a:cubicBezTo>
                  <a:cubicBezTo>
                    <a:pt x="267229" y="226649"/>
                    <a:pt x="265112" y="224464"/>
                    <a:pt x="265112" y="221916"/>
                  </a:cubicBezTo>
                  <a:lnTo>
                    <a:pt x="265112" y="191695"/>
                  </a:lnTo>
                  <a:cubicBezTo>
                    <a:pt x="265112" y="189510"/>
                    <a:pt x="267229" y="187325"/>
                    <a:pt x="269698" y="187325"/>
                  </a:cubicBezTo>
                  <a:close/>
                  <a:moveTo>
                    <a:pt x="247473" y="187325"/>
                  </a:moveTo>
                  <a:cubicBezTo>
                    <a:pt x="249943" y="187325"/>
                    <a:pt x="252059" y="189442"/>
                    <a:pt x="252059" y="191559"/>
                  </a:cubicBezTo>
                  <a:cubicBezTo>
                    <a:pt x="252059" y="194381"/>
                    <a:pt x="249943" y="196497"/>
                    <a:pt x="247473" y="196497"/>
                  </a:cubicBezTo>
                  <a:cubicBezTo>
                    <a:pt x="245004" y="196497"/>
                    <a:pt x="242887" y="194381"/>
                    <a:pt x="242887" y="191559"/>
                  </a:cubicBezTo>
                  <a:cubicBezTo>
                    <a:pt x="242887" y="189442"/>
                    <a:pt x="245004" y="187325"/>
                    <a:pt x="247473" y="187325"/>
                  </a:cubicBezTo>
                  <a:close/>
                  <a:moveTo>
                    <a:pt x="223661" y="187325"/>
                  </a:moveTo>
                  <a:cubicBezTo>
                    <a:pt x="226131" y="187325"/>
                    <a:pt x="228247" y="189442"/>
                    <a:pt x="228247" y="191559"/>
                  </a:cubicBezTo>
                  <a:cubicBezTo>
                    <a:pt x="228247" y="194381"/>
                    <a:pt x="226131" y="196497"/>
                    <a:pt x="223661" y="196497"/>
                  </a:cubicBezTo>
                  <a:cubicBezTo>
                    <a:pt x="221192" y="196497"/>
                    <a:pt x="219075" y="194381"/>
                    <a:pt x="219075" y="191559"/>
                  </a:cubicBezTo>
                  <a:cubicBezTo>
                    <a:pt x="219075" y="189442"/>
                    <a:pt x="221192" y="187325"/>
                    <a:pt x="223661" y="187325"/>
                  </a:cubicBezTo>
                  <a:close/>
                  <a:moveTo>
                    <a:pt x="91898" y="180975"/>
                  </a:moveTo>
                  <a:cubicBezTo>
                    <a:pt x="94367" y="180975"/>
                    <a:pt x="96484" y="182791"/>
                    <a:pt x="96484" y="185334"/>
                  </a:cubicBezTo>
                  <a:lnTo>
                    <a:pt x="96484" y="218753"/>
                  </a:lnTo>
                  <a:cubicBezTo>
                    <a:pt x="96484" y="221296"/>
                    <a:pt x="94367" y="223475"/>
                    <a:pt x="91898" y="223475"/>
                  </a:cubicBezTo>
                  <a:cubicBezTo>
                    <a:pt x="89429" y="223475"/>
                    <a:pt x="87312" y="221296"/>
                    <a:pt x="87312" y="218753"/>
                  </a:cubicBezTo>
                  <a:lnTo>
                    <a:pt x="87312" y="185334"/>
                  </a:lnTo>
                  <a:cubicBezTo>
                    <a:pt x="87312" y="182791"/>
                    <a:pt x="89429" y="180975"/>
                    <a:pt x="91898" y="180975"/>
                  </a:cubicBezTo>
                  <a:close/>
                  <a:moveTo>
                    <a:pt x="39687" y="180975"/>
                  </a:moveTo>
                  <a:cubicBezTo>
                    <a:pt x="42252" y="180975"/>
                    <a:pt x="44084" y="182791"/>
                    <a:pt x="44084" y="185334"/>
                  </a:cubicBezTo>
                  <a:lnTo>
                    <a:pt x="44084" y="218753"/>
                  </a:lnTo>
                  <a:cubicBezTo>
                    <a:pt x="44084" y="221296"/>
                    <a:pt x="42252" y="223475"/>
                    <a:pt x="39687" y="223475"/>
                  </a:cubicBezTo>
                  <a:cubicBezTo>
                    <a:pt x="36757" y="223475"/>
                    <a:pt x="34925" y="221296"/>
                    <a:pt x="34925" y="218753"/>
                  </a:cubicBezTo>
                  <a:lnTo>
                    <a:pt x="34925" y="185334"/>
                  </a:lnTo>
                  <a:cubicBezTo>
                    <a:pt x="34925" y="182791"/>
                    <a:pt x="36757" y="180975"/>
                    <a:pt x="39687" y="180975"/>
                  </a:cubicBezTo>
                  <a:close/>
                  <a:moveTo>
                    <a:pt x="66498" y="166688"/>
                  </a:moveTo>
                  <a:cubicBezTo>
                    <a:pt x="68967" y="166688"/>
                    <a:pt x="71084" y="168877"/>
                    <a:pt x="71084" y="171431"/>
                  </a:cubicBezTo>
                  <a:lnTo>
                    <a:pt x="71084" y="220318"/>
                  </a:lnTo>
                  <a:cubicBezTo>
                    <a:pt x="71084" y="222871"/>
                    <a:pt x="68967" y="225060"/>
                    <a:pt x="66498" y="225060"/>
                  </a:cubicBezTo>
                  <a:cubicBezTo>
                    <a:pt x="64029" y="225060"/>
                    <a:pt x="61912" y="222871"/>
                    <a:pt x="61912" y="220318"/>
                  </a:cubicBezTo>
                  <a:lnTo>
                    <a:pt x="61912" y="171431"/>
                  </a:lnTo>
                  <a:cubicBezTo>
                    <a:pt x="61912" y="168877"/>
                    <a:pt x="64029" y="166688"/>
                    <a:pt x="66498" y="166688"/>
                  </a:cubicBezTo>
                  <a:close/>
                  <a:moveTo>
                    <a:pt x="266211" y="160161"/>
                  </a:moveTo>
                  <a:cubicBezTo>
                    <a:pt x="268043" y="158750"/>
                    <a:pt x="270974" y="158750"/>
                    <a:pt x="272805" y="160161"/>
                  </a:cubicBezTo>
                  <a:cubicBezTo>
                    <a:pt x="273538" y="161220"/>
                    <a:pt x="274271" y="162278"/>
                    <a:pt x="274271" y="163336"/>
                  </a:cubicBezTo>
                  <a:cubicBezTo>
                    <a:pt x="274271" y="164747"/>
                    <a:pt x="273538" y="165806"/>
                    <a:pt x="272805" y="166864"/>
                  </a:cubicBezTo>
                  <a:cubicBezTo>
                    <a:pt x="272073" y="167570"/>
                    <a:pt x="270607" y="167922"/>
                    <a:pt x="269508" y="167922"/>
                  </a:cubicBezTo>
                  <a:cubicBezTo>
                    <a:pt x="268043" y="167922"/>
                    <a:pt x="266944" y="167570"/>
                    <a:pt x="266211" y="166511"/>
                  </a:cubicBezTo>
                  <a:cubicBezTo>
                    <a:pt x="265478" y="165806"/>
                    <a:pt x="265112" y="164747"/>
                    <a:pt x="265112" y="163336"/>
                  </a:cubicBezTo>
                  <a:cubicBezTo>
                    <a:pt x="265112" y="162278"/>
                    <a:pt x="265478" y="161220"/>
                    <a:pt x="266211" y="160161"/>
                  </a:cubicBezTo>
                  <a:close/>
                  <a:moveTo>
                    <a:pt x="197949" y="160161"/>
                  </a:moveTo>
                  <a:cubicBezTo>
                    <a:pt x="199781" y="158750"/>
                    <a:pt x="203078" y="158750"/>
                    <a:pt x="204910" y="160161"/>
                  </a:cubicBezTo>
                  <a:cubicBezTo>
                    <a:pt x="205642" y="161220"/>
                    <a:pt x="206009" y="162278"/>
                    <a:pt x="206009" y="163336"/>
                  </a:cubicBezTo>
                  <a:cubicBezTo>
                    <a:pt x="206009" y="164747"/>
                    <a:pt x="205642" y="165806"/>
                    <a:pt x="204910" y="166864"/>
                  </a:cubicBezTo>
                  <a:cubicBezTo>
                    <a:pt x="203811" y="167570"/>
                    <a:pt x="202712" y="167922"/>
                    <a:pt x="201613" y="167922"/>
                  </a:cubicBezTo>
                  <a:cubicBezTo>
                    <a:pt x="200147" y="167922"/>
                    <a:pt x="199048" y="167570"/>
                    <a:pt x="197949" y="166511"/>
                  </a:cubicBezTo>
                  <a:cubicBezTo>
                    <a:pt x="197216" y="165806"/>
                    <a:pt x="196850" y="164747"/>
                    <a:pt x="196850" y="163336"/>
                  </a:cubicBezTo>
                  <a:cubicBezTo>
                    <a:pt x="196850" y="162278"/>
                    <a:pt x="197216" y="161220"/>
                    <a:pt x="197949" y="160161"/>
                  </a:cubicBezTo>
                  <a:close/>
                  <a:moveTo>
                    <a:pt x="247473" y="158750"/>
                  </a:moveTo>
                  <a:cubicBezTo>
                    <a:pt x="249943" y="158750"/>
                    <a:pt x="252059" y="160582"/>
                    <a:pt x="252059" y="163146"/>
                  </a:cubicBezTo>
                  <a:cubicBezTo>
                    <a:pt x="252059" y="166077"/>
                    <a:pt x="249943" y="167909"/>
                    <a:pt x="247473" y="167909"/>
                  </a:cubicBezTo>
                  <a:cubicBezTo>
                    <a:pt x="245004" y="167909"/>
                    <a:pt x="242887" y="166077"/>
                    <a:pt x="242887" y="163146"/>
                  </a:cubicBezTo>
                  <a:cubicBezTo>
                    <a:pt x="242887" y="160582"/>
                    <a:pt x="245004" y="158750"/>
                    <a:pt x="247473" y="158750"/>
                  </a:cubicBezTo>
                  <a:close/>
                  <a:moveTo>
                    <a:pt x="223661" y="158750"/>
                  </a:moveTo>
                  <a:cubicBezTo>
                    <a:pt x="226131" y="158750"/>
                    <a:pt x="228247" y="160582"/>
                    <a:pt x="228247" y="163146"/>
                  </a:cubicBezTo>
                  <a:cubicBezTo>
                    <a:pt x="228247" y="166077"/>
                    <a:pt x="226131" y="167909"/>
                    <a:pt x="223661" y="167909"/>
                  </a:cubicBezTo>
                  <a:cubicBezTo>
                    <a:pt x="221192" y="167909"/>
                    <a:pt x="219075" y="166077"/>
                    <a:pt x="219075" y="163146"/>
                  </a:cubicBezTo>
                  <a:cubicBezTo>
                    <a:pt x="219075" y="160582"/>
                    <a:pt x="221192" y="158750"/>
                    <a:pt x="223661" y="158750"/>
                  </a:cubicBezTo>
                  <a:close/>
                  <a:moveTo>
                    <a:pt x="118886" y="150813"/>
                  </a:moveTo>
                  <a:cubicBezTo>
                    <a:pt x="121355" y="150813"/>
                    <a:pt x="123472" y="152972"/>
                    <a:pt x="123472" y="155490"/>
                  </a:cubicBezTo>
                  <a:lnTo>
                    <a:pt x="123472" y="218802"/>
                  </a:lnTo>
                  <a:cubicBezTo>
                    <a:pt x="123472" y="221320"/>
                    <a:pt x="121355" y="223479"/>
                    <a:pt x="118886" y="223479"/>
                  </a:cubicBezTo>
                  <a:cubicBezTo>
                    <a:pt x="116417" y="223479"/>
                    <a:pt x="114300" y="221320"/>
                    <a:pt x="114300" y="218802"/>
                  </a:cubicBezTo>
                  <a:lnTo>
                    <a:pt x="114300" y="155490"/>
                  </a:lnTo>
                  <a:cubicBezTo>
                    <a:pt x="114300" y="152972"/>
                    <a:pt x="116417" y="150813"/>
                    <a:pt x="118886" y="150813"/>
                  </a:cubicBezTo>
                  <a:close/>
                  <a:moveTo>
                    <a:pt x="145873" y="134938"/>
                  </a:moveTo>
                  <a:cubicBezTo>
                    <a:pt x="148343" y="134938"/>
                    <a:pt x="150459" y="137107"/>
                    <a:pt x="150459" y="139636"/>
                  </a:cubicBezTo>
                  <a:lnTo>
                    <a:pt x="150459" y="218779"/>
                  </a:lnTo>
                  <a:cubicBezTo>
                    <a:pt x="150459" y="221309"/>
                    <a:pt x="148343" y="223477"/>
                    <a:pt x="145873" y="223477"/>
                  </a:cubicBezTo>
                  <a:cubicBezTo>
                    <a:pt x="143404" y="223477"/>
                    <a:pt x="141287" y="221309"/>
                    <a:pt x="141287" y="218779"/>
                  </a:cubicBezTo>
                  <a:lnTo>
                    <a:pt x="141287" y="139636"/>
                  </a:lnTo>
                  <a:cubicBezTo>
                    <a:pt x="141287" y="137107"/>
                    <a:pt x="143404" y="134938"/>
                    <a:pt x="145873" y="134938"/>
                  </a:cubicBezTo>
                  <a:close/>
                  <a:moveTo>
                    <a:pt x="201562" y="128588"/>
                  </a:moveTo>
                  <a:lnTo>
                    <a:pt x="271151" y="128588"/>
                  </a:lnTo>
                  <a:cubicBezTo>
                    <a:pt x="273688" y="128588"/>
                    <a:pt x="275863" y="130704"/>
                    <a:pt x="275863" y="133174"/>
                  </a:cubicBezTo>
                  <a:cubicBezTo>
                    <a:pt x="275863" y="135644"/>
                    <a:pt x="273688" y="137760"/>
                    <a:pt x="271151" y="137760"/>
                  </a:cubicBezTo>
                  <a:lnTo>
                    <a:pt x="201562" y="137760"/>
                  </a:lnTo>
                  <a:cubicBezTo>
                    <a:pt x="198662" y="137760"/>
                    <a:pt x="196850" y="135644"/>
                    <a:pt x="196850" y="133174"/>
                  </a:cubicBezTo>
                  <a:cubicBezTo>
                    <a:pt x="196850" y="130704"/>
                    <a:pt x="198662" y="128588"/>
                    <a:pt x="201562" y="128588"/>
                  </a:cubicBezTo>
                  <a:close/>
                  <a:moveTo>
                    <a:pt x="184694" y="108908"/>
                  </a:moveTo>
                  <a:cubicBezTo>
                    <a:pt x="181819" y="108908"/>
                    <a:pt x="179663" y="111065"/>
                    <a:pt x="179663" y="113581"/>
                  </a:cubicBezTo>
                  <a:lnTo>
                    <a:pt x="179663" y="242618"/>
                  </a:lnTo>
                  <a:cubicBezTo>
                    <a:pt x="179663" y="245134"/>
                    <a:pt x="181819" y="247291"/>
                    <a:pt x="184694" y="247291"/>
                  </a:cubicBezTo>
                  <a:lnTo>
                    <a:pt x="286023" y="247291"/>
                  </a:lnTo>
                  <a:cubicBezTo>
                    <a:pt x="288539" y="247291"/>
                    <a:pt x="290695" y="245134"/>
                    <a:pt x="290695" y="242618"/>
                  </a:cubicBezTo>
                  <a:lnTo>
                    <a:pt x="290695" y="113581"/>
                  </a:lnTo>
                  <a:cubicBezTo>
                    <a:pt x="290695" y="111065"/>
                    <a:pt x="288539" y="108908"/>
                    <a:pt x="286023" y="108908"/>
                  </a:cubicBezTo>
                  <a:lnTo>
                    <a:pt x="184694" y="108908"/>
                  </a:lnTo>
                  <a:close/>
                  <a:moveTo>
                    <a:pt x="39604" y="100013"/>
                  </a:moveTo>
                  <a:lnTo>
                    <a:pt x="145774" y="100013"/>
                  </a:lnTo>
                  <a:cubicBezTo>
                    <a:pt x="148293" y="100013"/>
                    <a:pt x="150452" y="101844"/>
                    <a:pt x="150452" y="104409"/>
                  </a:cubicBezTo>
                  <a:cubicBezTo>
                    <a:pt x="150452" y="107340"/>
                    <a:pt x="148293" y="109171"/>
                    <a:pt x="145774" y="109171"/>
                  </a:cubicBezTo>
                  <a:lnTo>
                    <a:pt x="39604" y="109171"/>
                  </a:lnTo>
                  <a:cubicBezTo>
                    <a:pt x="36724" y="109171"/>
                    <a:pt x="34925" y="107340"/>
                    <a:pt x="34925" y="104409"/>
                  </a:cubicBezTo>
                  <a:cubicBezTo>
                    <a:pt x="34925" y="101844"/>
                    <a:pt x="36724" y="100013"/>
                    <a:pt x="39604" y="100013"/>
                  </a:cubicBezTo>
                  <a:close/>
                  <a:moveTo>
                    <a:pt x="39593" y="65088"/>
                  </a:moveTo>
                  <a:lnTo>
                    <a:pt x="200119" y="65088"/>
                  </a:lnTo>
                  <a:cubicBezTo>
                    <a:pt x="202632" y="65088"/>
                    <a:pt x="204428" y="67204"/>
                    <a:pt x="204428" y="69674"/>
                  </a:cubicBezTo>
                  <a:cubicBezTo>
                    <a:pt x="204428" y="72143"/>
                    <a:pt x="202632" y="74260"/>
                    <a:pt x="200119" y="74260"/>
                  </a:cubicBezTo>
                  <a:lnTo>
                    <a:pt x="39593" y="74260"/>
                  </a:lnTo>
                  <a:cubicBezTo>
                    <a:pt x="36720" y="74260"/>
                    <a:pt x="34925" y="72143"/>
                    <a:pt x="34925" y="69674"/>
                  </a:cubicBezTo>
                  <a:cubicBezTo>
                    <a:pt x="34925" y="67204"/>
                    <a:pt x="36720" y="65088"/>
                    <a:pt x="39593" y="65088"/>
                  </a:cubicBezTo>
                  <a:close/>
                  <a:moveTo>
                    <a:pt x="69350" y="9345"/>
                  </a:moveTo>
                  <a:lnTo>
                    <a:pt x="69350" y="14018"/>
                  </a:lnTo>
                  <a:cubicBezTo>
                    <a:pt x="69350" y="21566"/>
                    <a:pt x="75458" y="27676"/>
                    <a:pt x="83004" y="27676"/>
                  </a:cubicBezTo>
                  <a:lnTo>
                    <a:pt x="157025" y="27676"/>
                  </a:lnTo>
                  <a:cubicBezTo>
                    <a:pt x="164571" y="27676"/>
                    <a:pt x="170680" y="21566"/>
                    <a:pt x="170680" y="14018"/>
                  </a:cubicBezTo>
                  <a:lnTo>
                    <a:pt x="170680" y="9345"/>
                  </a:lnTo>
                  <a:lnTo>
                    <a:pt x="69350" y="9345"/>
                  </a:lnTo>
                  <a:close/>
                  <a:moveTo>
                    <a:pt x="14014" y="9345"/>
                  </a:moveTo>
                  <a:cubicBezTo>
                    <a:pt x="11139" y="9345"/>
                    <a:pt x="9342" y="11142"/>
                    <a:pt x="9342" y="14018"/>
                  </a:cubicBezTo>
                  <a:lnTo>
                    <a:pt x="9342" y="290423"/>
                  </a:lnTo>
                  <a:cubicBezTo>
                    <a:pt x="9342" y="293298"/>
                    <a:pt x="11139" y="295096"/>
                    <a:pt x="14014" y="295096"/>
                  </a:cubicBezTo>
                  <a:lnTo>
                    <a:pt x="226016" y="295096"/>
                  </a:lnTo>
                  <a:cubicBezTo>
                    <a:pt x="228531" y="295096"/>
                    <a:pt x="230687" y="293298"/>
                    <a:pt x="230687" y="290423"/>
                  </a:cubicBezTo>
                  <a:lnTo>
                    <a:pt x="230687" y="256636"/>
                  </a:lnTo>
                  <a:lnTo>
                    <a:pt x="184694" y="256636"/>
                  </a:lnTo>
                  <a:cubicBezTo>
                    <a:pt x="176788" y="256636"/>
                    <a:pt x="170680" y="250166"/>
                    <a:pt x="170680" y="242618"/>
                  </a:cubicBezTo>
                  <a:lnTo>
                    <a:pt x="170680" y="113581"/>
                  </a:lnTo>
                  <a:cubicBezTo>
                    <a:pt x="170680" y="106033"/>
                    <a:pt x="176788" y="99922"/>
                    <a:pt x="184694" y="99922"/>
                  </a:cubicBezTo>
                  <a:lnTo>
                    <a:pt x="230687" y="99922"/>
                  </a:lnTo>
                  <a:lnTo>
                    <a:pt x="230687" y="14018"/>
                  </a:lnTo>
                  <a:cubicBezTo>
                    <a:pt x="230687" y="11142"/>
                    <a:pt x="228531" y="9345"/>
                    <a:pt x="226016" y="9345"/>
                  </a:cubicBezTo>
                  <a:lnTo>
                    <a:pt x="179663" y="9345"/>
                  </a:lnTo>
                  <a:lnTo>
                    <a:pt x="179663" y="14018"/>
                  </a:lnTo>
                  <a:cubicBezTo>
                    <a:pt x="179663" y="26598"/>
                    <a:pt x="169602" y="37021"/>
                    <a:pt x="157025" y="37021"/>
                  </a:cubicBezTo>
                  <a:lnTo>
                    <a:pt x="83004" y="37021"/>
                  </a:lnTo>
                  <a:cubicBezTo>
                    <a:pt x="70428" y="37021"/>
                    <a:pt x="60007" y="26598"/>
                    <a:pt x="60007" y="14018"/>
                  </a:cubicBezTo>
                  <a:lnTo>
                    <a:pt x="60007" y="9345"/>
                  </a:lnTo>
                  <a:lnTo>
                    <a:pt x="14014" y="9345"/>
                  </a:lnTo>
                  <a:close/>
                  <a:moveTo>
                    <a:pt x="14014" y="0"/>
                  </a:moveTo>
                  <a:lnTo>
                    <a:pt x="64679" y="0"/>
                  </a:lnTo>
                  <a:lnTo>
                    <a:pt x="175351" y="0"/>
                  </a:lnTo>
                  <a:lnTo>
                    <a:pt x="226016" y="0"/>
                  </a:lnTo>
                  <a:cubicBezTo>
                    <a:pt x="233562" y="0"/>
                    <a:pt x="239670" y="6110"/>
                    <a:pt x="239670" y="14018"/>
                  </a:cubicBezTo>
                  <a:lnTo>
                    <a:pt x="239670" y="99922"/>
                  </a:lnTo>
                  <a:lnTo>
                    <a:pt x="286023" y="99922"/>
                  </a:lnTo>
                  <a:cubicBezTo>
                    <a:pt x="293569" y="99922"/>
                    <a:pt x="299678" y="106033"/>
                    <a:pt x="299678" y="113581"/>
                  </a:cubicBezTo>
                  <a:lnTo>
                    <a:pt x="299678" y="242618"/>
                  </a:lnTo>
                  <a:cubicBezTo>
                    <a:pt x="299678" y="250166"/>
                    <a:pt x="293569" y="256636"/>
                    <a:pt x="286023" y="256636"/>
                  </a:cubicBezTo>
                  <a:lnTo>
                    <a:pt x="239670" y="256636"/>
                  </a:lnTo>
                  <a:lnTo>
                    <a:pt x="239670" y="290423"/>
                  </a:lnTo>
                  <a:cubicBezTo>
                    <a:pt x="239670" y="298330"/>
                    <a:pt x="233562" y="304441"/>
                    <a:pt x="226016" y="304441"/>
                  </a:cubicBezTo>
                  <a:lnTo>
                    <a:pt x="14014" y="304441"/>
                  </a:lnTo>
                  <a:cubicBezTo>
                    <a:pt x="6108" y="304441"/>
                    <a:pt x="0" y="298330"/>
                    <a:pt x="0" y="290423"/>
                  </a:cubicBezTo>
                  <a:lnTo>
                    <a:pt x="0" y="14018"/>
                  </a:lnTo>
                  <a:cubicBezTo>
                    <a:pt x="0" y="6110"/>
                    <a:pt x="6108" y="0"/>
                    <a:pt x="14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34" name="Google Shape;334;p48"/>
            <p:cNvSpPr/>
            <p:nvPr/>
          </p:nvSpPr>
          <p:spPr>
            <a:xfrm>
              <a:off x="4198184" y="1802423"/>
              <a:ext cx="1970535" cy="2369305"/>
            </a:xfrm>
            <a:custGeom>
              <a:rect b="b" l="l" r="r" t="t"/>
              <a:pathLst>
                <a:path extrusionOk="0" h="21011" w="21291">
                  <a:moveTo>
                    <a:pt x="0" y="2714"/>
                  </a:moveTo>
                  <a:cubicBezTo>
                    <a:pt x="1186" y="1860"/>
                    <a:pt x="2459" y="1220"/>
                    <a:pt x="3775" y="774"/>
                  </a:cubicBezTo>
                  <a:cubicBezTo>
                    <a:pt x="5093" y="328"/>
                    <a:pt x="6452" y="79"/>
                    <a:pt x="7808" y="16"/>
                  </a:cubicBezTo>
                  <a:cubicBezTo>
                    <a:pt x="10419" y="-104"/>
                    <a:pt x="13007" y="469"/>
                    <a:pt x="15207" y="1582"/>
                  </a:cubicBezTo>
                  <a:cubicBezTo>
                    <a:pt x="17351" y="2668"/>
                    <a:pt x="19100" y="4250"/>
                    <a:pt x="20162" y="6170"/>
                  </a:cubicBezTo>
                  <a:cubicBezTo>
                    <a:pt x="21227" y="8092"/>
                    <a:pt x="21600" y="10348"/>
                    <a:pt x="21016" y="12766"/>
                  </a:cubicBezTo>
                  <a:cubicBezTo>
                    <a:pt x="20280" y="15815"/>
                    <a:pt x="17961" y="18197"/>
                    <a:pt x="14992" y="19599"/>
                  </a:cubicBezTo>
                  <a:cubicBezTo>
                    <a:pt x="11831" y="21092"/>
                    <a:pt x="7905" y="21496"/>
                    <a:pt x="4128" y="20351"/>
                  </a:cubicBezTo>
                  <a:cubicBezTo>
                    <a:pt x="6596" y="19593"/>
                    <a:pt x="8642" y="18241"/>
                    <a:pt x="10066" y="16536"/>
                  </a:cubicBezTo>
                  <a:cubicBezTo>
                    <a:pt x="11485" y="14834"/>
                    <a:pt x="12279" y="12788"/>
                    <a:pt x="12342" y="10631"/>
                  </a:cubicBezTo>
                  <a:cubicBezTo>
                    <a:pt x="12373" y="9561"/>
                    <a:pt x="12211" y="8511"/>
                    <a:pt x="11843" y="7531"/>
                  </a:cubicBezTo>
                  <a:cubicBezTo>
                    <a:pt x="11469" y="6538"/>
                    <a:pt x="10892" y="5625"/>
                    <a:pt x="10244" y="4797"/>
                  </a:cubicBezTo>
                  <a:cubicBezTo>
                    <a:pt x="9658" y="4048"/>
                    <a:pt x="8988" y="3350"/>
                    <a:pt x="8161" y="2810"/>
                  </a:cubicBezTo>
                  <a:cubicBezTo>
                    <a:pt x="7283" y="2237"/>
                    <a:pt x="6243" y="1850"/>
                    <a:pt x="5069" y="1680"/>
                  </a:cubicBezTo>
                  <a:cubicBezTo>
                    <a:pt x="3278" y="1419"/>
                    <a:pt x="1436" y="1796"/>
                    <a:pt x="0" y="2714"/>
                  </a:cubicBezTo>
                  <a:close/>
                </a:path>
              </a:pathLst>
            </a:custGeom>
            <a:solidFill>
              <a:srgbClr val="4A63A2"/>
            </a:solidFill>
            <a:ln>
              <a:noFill/>
            </a:ln>
          </p:spPr>
          <p:txBody>
            <a:bodyPr anchorCtr="0" anchor="ctr" bIns="19025" lIns="19025" spcFirstLastPara="1" rIns="19025" wrap="square" tIns="190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pic>
        <p:nvPicPr>
          <p:cNvPr id="335" name="Google Shape;33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9600" y="259080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3000" y="4724400"/>
            <a:ext cx="65722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5200" y="4114800"/>
            <a:ext cx="56197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/>
          <p:nvPr/>
        </p:nvSpPr>
        <p:spPr>
          <a:xfrm>
            <a:off x="4819313" y="1179322"/>
            <a:ext cx="7372779" cy="5162550"/>
          </a:xfrm>
          <a:custGeom>
            <a:rect b="b" l="l" r="r" t="t"/>
            <a:pathLst>
              <a:path extrusionOk="0" h="10325100" w="9544050">
                <a:moveTo>
                  <a:pt x="4171950" y="0"/>
                </a:moveTo>
                <a:lnTo>
                  <a:pt x="9544050" y="38100"/>
                </a:lnTo>
                <a:lnTo>
                  <a:pt x="9544050" y="10325100"/>
                </a:lnTo>
                <a:lnTo>
                  <a:pt x="0" y="10325100"/>
                </a:lnTo>
                <a:lnTo>
                  <a:pt x="417195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6000"/>
              <a:buFont typeface="Open Sans"/>
              <a:buNone/>
            </a:pPr>
            <a:r>
              <a:rPr lang="en-GB" sz="6000">
                <a:solidFill>
                  <a:srgbClr val="4E4E4E"/>
                </a:solidFill>
                <a:latin typeface="Open Sans"/>
                <a:ea typeface="Open Sans"/>
                <a:cs typeface="Open Sans"/>
                <a:sym typeface="Open Sans"/>
              </a:rPr>
              <a:t>          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3" name="Google Shape;343;p49"/>
          <p:cNvSpPr txBox="1"/>
          <p:nvPr>
            <p:ph type="title"/>
          </p:nvPr>
        </p:nvSpPr>
        <p:spPr>
          <a:xfrm>
            <a:off x="510987" y="256383"/>
            <a:ext cx="990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</a:pPr>
            <a:r>
              <a:rPr lang="en-GB"/>
              <a:t>Criterias to shortlist the location</a:t>
            </a:r>
            <a:endParaRPr/>
          </a:p>
        </p:txBody>
      </p:sp>
      <p:sp>
        <p:nvSpPr>
          <p:cNvPr id="344" name="Google Shape;344;p49"/>
          <p:cNvSpPr/>
          <p:nvPr/>
        </p:nvSpPr>
        <p:spPr>
          <a:xfrm>
            <a:off x="9659814" y="6445350"/>
            <a:ext cx="2189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None/>
            </a:pPr>
            <a:r>
              <a:rPr b="1" i="0" lang="en-GB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45" name="Google Shape;345;p49"/>
          <p:cNvGrpSpPr/>
          <p:nvPr/>
        </p:nvGrpSpPr>
        <p:grpSpPr>
          <a:xfrm>
            <a:off x="144123" y="1474723"/>
            <a:ext cx="5622092" cy="3892100"/>
            <a:chOff x="278333" y="1789182"/>
            <a:chExt cx="5306864" cy="3425542"/>
          </a:xfrm>
        </p:grpSpPr>
        <p:grpSp>
          <p:nvGrpSpPr>
            <p:cNvPr id="346" name="Google Shape;346;p49"/>
            <p:cNvGrpSpPr/>
            <p:nvPr/>
          </p:nvGrpSpPr>
          <p:grpSpPr>
            <a:xfrm>
              <a:off x="988450" y="1789335"/>
              <a:ext cx="4596748" cy="915383"/>
              <a:chOff x="6192157" y="4402455"/>
              <a:chExt cx="7810956" cy="1314450"/>
            </a:xfrm>
          </p:grpSpPr>
          <p:sp>
            <p:nvSpPr>
              <p:cNvPr id="347" name="Google Shape;347;p49"/>
              <p:cNvSpPr/>
              <p:nvPr/>
            </p:nvSpPr>
            <p:spPr>
              <a:xfrm rot="10800000">
                <a:off x="6192157" y="4402455"/>
                <a:ext cx="7810956" cy="1314450"/>
              </a:xfrm>
              <a:custGeom>
                <a:rect b="b" l="l" r="r" t="t"/>
                <a:pathLst>
                  <a:path extrusionOk="0" h="1314450" w="7810956">
                    <a:moveTo>
                      <a:pt x="7433038" y="1314450"/>
                    </a:moveTo>
                    <a:lnTo>
                      <a:pt x="702224" y="1314450"/>
                    </a:lnTo>
                    <a:cubicBezTo>
                      <a:pt x="493506" y="1314450"/>
                      <a:pt x="324306" y="1145250"/>
                      <a:pt x="324306" y="936532"/>
                    </a:cubicBezTo>
                    <a:lnTo>
                      <a:pt x="324306" y="892548"/>
                    </a:lnTo>
                    <a:lnTo>
                      <a:pt x="60011" y="762778"/>
                    </a:lnTo>
                    <a:lnTo>
                      <a:pt x="45802" y="754230"/>
                    </a:lnTo>
                    <a:lnTo>
                      <a:pt x="33334" y="742456"/>
                    </a:lnTo>
                    <a:lnTo>
                      <a:pt x="21931" y="729279"/>
                    </a:lnTo>
                    <a:lnTo>
                      <a:pt x="13444" y="714147"/>
                    </a:lnTo>
                    <a:lnTo>
                      <a:pt x="6378" y="697144"/>
                    </a:lnTo>
                    <a:lnTo>
                      <a:pt x="1909" y="679542"/>
                    </a:lnTo>
                    <a:lnTo>
                      <a:pt x="0" y="660453"/>
                    </a:lnTo>
                    <a:lnTo>
                      <a:pt x="1080" y="641188"/>
                    </a:lnTo>
                    <a:lnTo>
                      <a:pt x="4439" y="622682"/>
                    </a:lnTo>
                    <a:lnTo>
                      <a:pt x="10505" y="606252"/>
                    </a:lnTo>
                    <a:lnTo>
                      <a:pt x="18812" y="589690"/>
                    </a:lnTo>
                    <a:lnTo>
                      <a:pt x="28724" y="575714"/>
                    </a:lnTo>
                    <a:lnTo>
                      <a:pt x="40240" y="564324"/>
                    </a:lnTo>
                    <a:lnTo>
                      <a:pt x="54463" y="555008"/>
                    </a:lnTo>
                    <a:lnTo>
                      <a:pt x="324306" y="405930"/>
                    </a:lnTo>
                    <a:lnTo>
                      <a:pt x="324306" y="377918"/>
                    </a:lnTo>
                    <a:cubicBezTo>
                      <a:pt x="324306" y="169200"/>
                      <a:pt x="493506" y="0"/>
                      <a:pt x="702224" y="0"/>
                    </a:cubicBezTo>
                    <a:lnTo>
                      <a:pt x="7433038" y="0"/>
                    </a:lnTo>
                    <a:cubicBezTo>
                      <a:pt x="7641756" y="0"/>
                      <a:pt x="7810956" y="169200"/>
                      <a:pt x="7810956" y="377918"/>
                    </a:cubicBezTo>
                    <a:lnTo>
                      <a:pt x="7810956" y="936532"/>
                    </a:lnTo>
                    <a:cubicBezTo>
                      <a:pt x="7810956" y="1145250"/>
                      <a:pt x="7641756" y="1314450"/>
                      <a:pt x="7433038" y="131445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endParaRPr>
              </a:p>
            </p:txBody>
          </p:sp>
          <p:sp>
            <p:nvSpPr>
              <p:cNvPr id="348" name="Google Shape;348;p49"/>
              <p:cNvSpPr/>
              <p:nvPr/>
            </p:nvSpPr>
            <p:spPr>
              <a:xfrm rot="10800000">
                <a:off x="12088133" y="4402455"/>
                <a:ext cx="1914980" cy="1314450"/>
              </a:xfrm>
              <a:custGeom>
                <a:rect b="b" l="l" r="r" t="t"/>
                <a:pathLst>
                  <a:path extrusionOk="0" h="1314450" w="1914980">
                    <a:moveTo>
                      <a:pt x="1914980" y="1314450"/>
                    </a:moveTo>
                    <a:lnTo>
                      <a:pt x="650749" y="1314450"/>
                    </a:lnTo>
                    <a:cubicBezTo>
                      <a:pt x="471894" y="1314450"/>
                      <a:pt x="326903" y="1147711"/>
                      <a:pt x="326903" y="942027"/>
                    </a:cubicBezTo>
                    <a:lnTo>
                      <a:pt x="326903" y="893823"/>
                    </a:lnTo>
                    <a:lnTo>
                      <a:pt x="60011" y="762778"/>
                    </a:lnTo>
                    <a:lnTo>
                      <a:pt x="45802" y="754230"/>
                    </a:lnTo>
                    <a:lnTo>
                      <a:pt x="33334" y="742456"/>
                    </a:lnTo>
                    <a:lnTo>
                      <a:pt x="21931" y="729279"/>
                    </a:lnTo>
                    <a:lnTo>
                      <a:pt x="13444" y="714147"/>
                    </a:lnTo>
                    <a:lnTo>
                      <a:pt x="6378" y="697144"/>
                    </a:lnTo>
                    <a:lnTo>
                      <a:pt x="1909" y="679542"/>
                    </a:lnTo>
                    <a:lnTo>
                      <a:pt x="0" y="660453"/>
                    </a:lnTo>
                    <a:lnTo>
                      <a:pt x="1080" y="641188"/>
                    </a:lnTo>
                    <a:lnTo>
                      <a:pt x="4439" y="622682"/>
                    </a:lnTo>
                    <a:lnTo>
                      <a:pt x="10505" y="606252"/>
                    </a:lnTo>
                    <a:lnTo>
                      <a:pt x="18812" y="589690"/>
                    </a:lnTo>
                    <a:lnTo>
                      <a:pt x="28724" y="575714"/>
                    </a:lnTo>
                    <a:lnTo>
                      <a:pt x="40240" y="564324"/>
                    </a:lnTo>
                    <a:lnTo>
                      <a:pt x="54463" y="555008"/>
                    </a:lnTo>
                    <a:lnTo>
                      <a:pt x="326903" y="404495"/>
                    </a:lnTo>
                    <a:lnTo>
                      <a:pt x="326903" y="372423"/>
                    </a:lnTo>
                    <a:cubicBezTo>
                      <a:pt x="326903" y="166739"/>
                      <a:pt x="471894" y="0"/>
                      <a:pt x="650749" y="0"/>
                    </a:cubicBezTo>
                    <a:lnTo>
                      <a:pt x="1914980" y="0"/>
                    </a:lnTo>
                    <a:close/>
                  </a:path>
                </a:pathLst>
              </a:custGeom>
              <a:solidFill>
                <a:srgbClr val="222A35">
                  <a:alpha val="4710"/>
                </a:srgbClr>
              </a:solidFill>
              <a:ln>
                <a:noFill/>
              </a:ln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endParaRPr>
              </a:p>
            </p:txBody>
          </p:sp>
        </p:grpSp>
        <p:grpSp>
          <p:nvGrpSpPr>
            <p:cNvPr id="349" name="Google Shape;349;p49"/>
            <p:cNvGrpSpPr/>
            <p:nvPr/>
          </p:nvGrpSpPr>
          <p:grpSpPr>
            <a:xfrm>
              <a:off x="278333" y="3044228"/>
              <a:ext cx="4598277" cy="915604"/>
              <a:chOff x="4283195" y="6204427"/>
              <a:chExt cx="7813555" cy="1314767"/>
            </a:xfrm>
          </p:grpSpPr>
          <p:sp>
            <p:nvSpPr>
              <p:cNvPr id="350" name="Google Shape;350;p49"/>
              <p:cNvSpPr/>
              <p:nvPr/>
            </p:nvSpPr>
            <p:spPr>
              <a:xfrm>
                <a:off x="4283195" y="6204427"/>
                <a:ext cx="7813555" cy="1314450"/>
              </a:xfrm>
              <a:custGeom>
                <a:rect b="b" l="l" r="r" t="t"/>
                <a:pathLst>
                  <a:path extrusionOk="0" h="1314450" w="7813555">
                    <a:moveTo>
                      <a:pt x="704823" y="0"/>
                    </a:moveTo>
                    <a:lnTo>
                      <a:pt x="7435637" y="0"/>
                    </a:lnTo>
                    <a:cubicBezTo>
                      <a:pt x="7644355" y="0"/>
                      <a:pt x="7813555" y="169200"/>
                      <a:pt x="7813555" y="377918"/>
                    </a:cubicBezTo>
                    <a:lnTo>
                      <a:pt x="7813555" y="936532"/>
                    </a:lnTo>
                    <a:cubicBezTo>
                      <a:pt x="7813555" y="1145250"/>
                      <a:pt x="7644355" y="1314450"/>
                      <a:pt x="7435637" y="1314450"/>
                    </a:cubicBezTo>
                    <a:lnTo>
                      <a:pt x="704823" y="1314450"/>
                    </a:lnTo>
                    <a:cubicBezTo>
                      <a:pt x="496105" y="1314450"/>
                      <a:pt x="326905" y="1145250"/>
                      <a:pt x="326905" y="936532"/>
                    </a:cubicBezTo>
                    <a:lnTo>
                      <a:pt x="326905" y="901889"/>
                    </a:lnTo>
                    <a:lnTo>
                      <a:pt x="60011" y="770843"/>
                    </a:lnTo>
                    <a:lnTo>
                      <a:pt x="45802" y="762295"/>
                    </a:lnTo>
                    <a:lnTo>
                      <a:pt x="33334" y="750521"/>
                    </a:lnTo>
                    <a:lnTo>
                      <a:pt x="21931" y="737344"/>
                    </a:lnTo>
                    <a:lnTo>
                      <a:pt x="13444" y="722212"/>
                    </a:lnTo>
                    <a:lnTo>
                      <a:pt x="6378" y="705209"/>
                    </a:lnTo>
                    <a:lnTo>
                      <a:pt x="1909" y="687607"/>
                    </a:lnTo>
                    <a:lnTo>
                      <a:pt x="0" y="668518"/>
                    </a:lnTo>
                    <a:lnTo>
                      <a:pt x="1080" y="649253"/>
                    </a:lnTo>
                    <a:lnTo>
                      <a:pt x="4439" y="630747"/>
                    </a:lnTo>
                    <a:lnTo>
                      <a:pt x="10505" y="614317"/>
                    </a:lnTo>
                    <a:lnTo>
                      <a:pt x="18812" y="597755"/>
                    </a:lnTo>
                    <a:lnTo>
                      <a:pt x="28724" y="583779"/>
                    </a:lnTo>
                    <a:lnTo>
                      <a:pt x="40240" y="572389"/>
                    </a:lnTo>
                    <a:lnTo>
                      <a:pt x="54463" y="563073"/>
                    </a:lnTo>
                    <a:lnTo>
                      <a:pt x="326905" y="412559"/>
                    </a:lnTo>
                    <a:lnTo>
                      <a:pt x="326905" y="377918"/>
                    </a:lnTo>
                    <a:cubicBezTo>
                      <a:pt x="326905" y="169200"/>
                      <a:pt x="496105" y="0"/>
                      <a:pt x="704823" y="0"/>
                    </a:cubicBez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endParaRPr>
              </a:p>
            </p:txBody>
          </p:sp>
          <p:sp>
            <p:nvSpPr>
              <p:cNvPr id="351" name="Google Shape;351;p49"/>
              <p:cNvSpPr/>
              <p:nvPr/>
            </p:nvSpPr>
            <p:spPr>
              <a:xfrm>
                <a:off x="4284134" y="6204744"/>
                <a:ext cx="1914982" cy="1314450"/>
              </a:xfrm>
              <a:custGeom>
                <a:rect b="b" l="l" r="r" t="t"/>
                <a:pathLst>
                  <a:path extrusionOk="0" h="1314450" w="1914982">
                    <a:moveTo>
                      <a:pt x="650751" y="0"/>
                    </a:moveTo>
                    <a:lnTo>
                      <a:pt x="1914982" y="0"/>
                    </a:lnTo>
                    <a:lnTo>
                      <a:pt x="1914982" y="1314450"/>
                    </a:lnTo>
                    <a:lnTo>
                      <a:pt x="650751" y="1314450"/>
                    </a:lnTo>
                    <a:cubicBezTo>
                      <a:pt x="471896" y="1314450"/>
                      <a:pt x="326905" y="1147711"/>
                      <a:pt x="326905" y="942027"/>
                    </a:cubicBezTo>
                    <a:lnTo>
                      <a:pt x="326905" y="901889"/>
                    </a:lnTo>
                    <a:lnTo>
                      <a:pt x="60011" y="770843"/>
                    </a:lnTo>
                    <a:lnTo>
                      <a:pt x="45802" y="762295"/>
                    </a:lnTo>
                    <a:lnTo>
                      <a:pt x="33334" y="750521"/>
                    </a:lnTo>
                    <a:lnTo>
                      <a:pt x="21931" y="737344"/>
                    </a:lnTo>
                    <a:lnTo>
                      <a:pt x="13444" y="722212"/>
                    </a:lnTo>
                    <a:lnTo>
                      <a:pt x="6378" y="705209"/>
                    </a:lnTo>
                    <a:lnTo>
                      <a:pt x="1909" y="687607"/>
                    </a:lnTo>
                    <a:lnTo>
                      <a:pt x="0" y="668518"/>
                    </a:lnTo>
                    <a:lnTo>
                      <a:pt x="1080" y="649253"/>
                    </a:lnTo>
                    <a:lnTo>
                      <a:pt x="4439" y="630747"/>
                    </a:lnTo>
                    <a:lnTo>
                      <a:pt x="10505" y="614317"/>
                    </a:lnTo>
                    <a:lnTo>
                      <a:pt x="18812" y="597755"/>
                    </a:lnTo>
                    <a:lnTo>
                      <a:pt x="28724" y="583779"/>
                    </a:lnTo>
                    <a:lnTo>
                      <a:pt x="40240" y="572389"/>
                    </a:lnTo>
                    <a:lnTo>
                      <a:pt x="54463" y="563073"/>
                    </a:lnTo>
                    <a:lnTo>
                      <a:pt x="326905" y="412559"/>
                    </a:lnTo>
                    <a:lnTo>
                      <a:pt x="326905" y="372423"/>
                    </a:lnTo>
                    <a:cubicBezTo>
                      <a:pt x="326905" y="166740"/>
                      <a:pt x="471896" y="0"/>
                      <a:pt x="650751" y="0"/>
                    </a:cubicBez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endParaRPr>
              </a:p>
            </p:txBody>
          </p:sp>
        </p:grpSp>
        <p:grpSp>
          <p:nvGrpSpPr>
            <p:cNvPr id="352" name="Google Shape;352;p49"/>
            <p:cNvGrpSpPr/>
            <p:nvPr/>
          </p:nvGrpSpPr>
          <p:grpSpPr>
            <a:xfrm>
              <a:off x="908477" y="4299341"/>
              <a:ext cx="4596748" cy="915383"/>
              <a:chOff x="6192157" y="8006715"/>
              <a:chExt cx="7810956" cy="1314450"/>
            </a:xfrm>
          </p:grpSpPr>
          <p:sp>
            <p:nvSpPr>
              <p:cNvPr id="353" name="Google Shape;353;p49"/>
              <p:cNvSpPr/>
              <p:nvPr/>
            </p:nvSpPr>
            <p:spPr>
              <a:xfrm rot="10800000">
                <a:off x="6192157" y="8006715"/>
                <a:ext cx="7810956" cy="1314450"/>
              </a:xfrm>
              <a:custGeom>
                <a:rect b="b" l="l" r="r" t="t"/>
                <a:pathLst>
                  <a:path extrusionOk="0" h="1314450" w="7810956">
                    <a:moveTo>
                      <a:pt x="7433038" y="1314450"/>
                    </a:moveTo>
                    <a:lnTo>
                      <a:pt x="702224" y="1314450"/>
                    </a:lnTo>
                    <a:cubicBezTo>
                      <a:pt x="493506" y="1314450"/>
                      <a:pt x="324306" y="1145250"/>
                      <a:pt x="324306" y="936532"/>
                    </a:cubicBezTo>
                    <a:lnTo>
                      <a:pt x="324306" y="892548"/>
                    </a:lnTo>
                    <a:lnTo>
                      <a:pt x="60011" y="762778"/>
                    </a:lnTo>
                    <a:lnTo>
                      <a:pt x="45802" y="754230"/>
                    </a:lnTo>
                    <a:lnTo>
                      <a:pt x="33334" y="742456"/>
                    </a:lnTo>
                    <a:lnTo>
                      <a:pt x="21931" y="729279"/>
                    </a:lnTo>
                    <a:lnTo>
                      <a:pt x="13444" y="714147"/>
                    </a:lnTo>
                    <a:lnTo>
                      <a:pt x="6378" y="697144"/>
                    </a:lnTo>
                    <a:lnTo>
                      <a:pt x="1909" y="679542"/>
                    </a:lnTo>
                    <a:lnTo>
                      <a:pt x="0" y="660453"/>
                    </a:lnTo>
                    <a:lnTo>
                      <a:pt x="1080" y="641188"/>
                    </a:lnTo>
                    <a:lnTo>
                      <a:pt x="4439" y="622682"/>
                    </a:lnTo>
                    <a:lnTo>
                      <a:pt x="10505" y="606252"/>
                    </a:lnTo>
                    <a:lnTo>
                      <a:pt x="18812" y="589690"/>
                    </a:lnTo>
                    <a:lnTo>
                      <a:pt x="28724" y="575714"/>
                    </a:lnTo>
                    <a:lnTo>
                      <a:pt x="40240" y="564324"/>
                    </a:lnTo>
                    <a:lnTo>
                      <a:pt x="54463" y="555008"/>
                    </a:lnTo>
                    <a:lnTo>
                      <a:pt x="324306" y="405930"/>
                    </a:lnTo>
                    <a:lnTo>
                      <a:pt x="324306" y="377918"/>
                    </a:lnTo>
                    <a:cubicBezTo>
                      <a:pt x="324306" y="169200"/>
                      <a:pt x="493506" y="0"/>
                      <a:pt x="702224" y="0"/>
                    </a:cubicBezTo>
                    <a:lnTo>
                      <a:pt x="7433038" y="0"/>
                    </a:lnTo>
                    <a:cubicBezTo>
                      <a:pt x="7641756" y="0"/>
                      <a:pt x="7810956" y="169200"/>
                      <a:pt x="7810956" y="377918"/>
                    </a:cubicBezTo>
                    <a:lnTo>
                      <a:pt x="7810956" y="936532"/>
                    </a:lnTo>
                    <a:cubicBezTo>
                      <a:pt x="7810956" y="1145250"/>
                      <a:pt x="7641756" y="1314450"/>
                      <a:pt x="7433038" y="1314450"/>
                    </a:cubicBezTo>
                    <a:close/>
                  </a:path>
                </a:pathLst>
              </a:custGeom>
              <a:solidFill>
                <a:srgbClr val="C27BA0"/>
              </a:solidFill>
              <a:ln>
                <a:noFill/>
              </a:ln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endParaRPr>
              </a:p>
            </p:txBody>
          </p:sp>
          <p:sp>
            <p:nvSpPr>
              <p:cNvPr id="354" name="Google Shape;354;p49"/>
              <p:cNvSpPr/>
              <p:nvPr/>
            </p:nvSpPr>
            <p:spPr>
              <a:xfrm rot="10800000">
                <a:off x="12088133" y="8006715"/>
                <a:ext cx="1914980" cy="1314450"/>
              </a:xfrm>
              <a:custGeom>
                <a:rect b="b" l="l" r="r" t="t"/>
                <a:pathLst>
                  <a:path extrusionOk="0" h="1314450" w="1914980">
                    <a:moveTo>
                      <a:pt x="1914980" y="1314450"/>
                    </a:moveTo>
                    <a:lnTo>
                      <a:pt x="650749" y="1314450"/>
                    </a:lnTo>
                    <a:cubicBezTo>
                      <a:pt x="471894" y="1314450"/>
                      <a:pt x="326903" y="1147711"/>
                      <a:pt x="326903" y="942027"/>
                    </a:cubicBezTo>
                    <a:lnTo>
                      <a:pt x="326903" y="893823"/>
                    </a:lnTo>
                    <a:lnTo>
                      <a:pt x="60011" y="762778"/>
                    </a:lnTo>
                    <a:lnTo>
                      <a:pt x="45802" y="754230"/>
                    </a:lnTo>
                    <a:lnTo>
                      <a:pt x="33334" y="742456"/>
                    </a:lnTo>
                    <a:lnTo>
                      <a:pt x="21931" y="729279"/>
                    </a:lnTo>
                    <a:lnTo>
                      <a:pt x="13444" y="714147"/>
                    </a:lnTo>
                    <a:lnTo>
                      <a:pt x="6378" y="697144"/>
                    </a:lnTo>
                    <a:lnTo>
                      <a:pt x="1909" y="679542"/>
                    </a:lnTo>
                    <a:lnTo>
                      <a:pt x="0" y="660453"/>
                    </a:lnTo>
                    <a:lnTo>
                      <a:pt x="1080" y="641188"/>
                    </a:lnTo>
                    <a:lnTo>
                      <a:pt x="4439" y="622682"/>
                    </a:lnTo>
                    <a:lnTo>
                      <a:pt x="10505" y="606252"/>
                    </a:lnTo>
                    <a:lnTo>
                      <a:pt x="18812" y="589690"/>
                    </a:lnTo>
                    <a:lnTo>
                      <a:pt x="28724" y="575714"/>
                    </a:lnTo>
                    <a:lnTo>
                      <a:pt x="40240" y="564324"/>
                    </a:lnTo>
                    <a:lnTo>
                      <a:pt x="54463" y="555008"/>
                    </a:lnTo>
                    <a:lnTo>
                      <a:pt x="326903" y="404495"/>
                    </a:lnTo>
                    <a:lnTo>
                      <a:pt x="326903" y="372423"/>
                    </a:lnTo>
                    <a:cubicBezTo>
                      <a:pt x="326903" y="166739"/>
                      <a:pt x="471894" y="0"/>
                      <a:pt x="650749" y="0"/>
                    </a:cubicBezTo>
                    <a:lnTo>
                      <a:pt x="1914980" y="0"/>
                    </a:lnTo>
                    <a:close/>
                  </a:path>
                </a:pathLst>
              </a:custGeom>
              <a:solidFill>
                <a:srgbClr val="C27BA0"/>
              </a:solidFill>
              <a:ln>
                <a:noFill/>
              </a:ln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endParaRPr>
              </a:p>
            </p:txBody>
          </p:sp>
        </p:grpSp>
        <p:grpSp>
          <p:nvGrpSpPr>
            <p:cNvPr id="355" name="Google Shape;355;p49"/>
            <p:cNvGrpSpPr/>
            <p:nvPr/>
          </p:nvGrpSpPr>
          <p:grpSpPr>
            <a:xfrm>
              <a:off x="731979" y="1789182"/>
              <a:ext cx="4046057" cy="915260"/>
              <a:chOff x="6462286" y="4541032"/>
              <a:chExt cx="6875204" cy="1205400"/>
            </a:xfrm>
          </p:grpSpPr>
          <p:sp>
            <p:nvSpPr>
              <p:cNvPr id="356" name="Google Shape;356;p49"/>
              <p:cNvSpPr/>
              <p:nvPr/>
            </p:nvSpPr>
            <p:spPr>
              <a:xfrm>
                <a:off x="6462286" y="4541032"/>
                <a:ext cx="6340200" cy="12054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304792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lt1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rPr>
                  <a:t>Locations with highest revenue generation </a:t>
                </a:r>
                <a:r>
                  <a:rPr lang="en-GB">
                    <a:solidFill>
                      <a:schemeClr val="lt1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rPr>
                  <a:t>signific</a:t>
                </a:r>
                <a:r>
                  <a:rPr lang="en-GB">
                    <a:solidFill>
                      <a:schemeClr val="lt1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rPr>
                  <a:t> the potential market to open the physical store</a:t>
                </a:r>
                <a:endParaRPr sz="1700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endParaRPr>
              </a:p>
            </p:txBody>
          </p:sp>
          <p:sp>
            <p:nvSpPr>
              <p:cNvPr id="357" name="Google Shape;357;p49"/>
              <p:cNvSpPr/>
              <p:nvPr/>
            </p:nvSpPr>
            <p:spPr>
              <a:xfrm>
                <a:off x="12426990" y="4736514"/>
                <a:ext cx="910500" cy="6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endParaRPr>
              </a:p>
            </p:txBody>
          </p:sp>
        </p:grpSp>
        <p:grpSp>
          <p:nvGrpSpPr>
            <p:cNvPr id="358" name="Google Shape;358;p49"/>
            <p:cNvGrpSpPr/>
            <p:nvPr/>
          </p:nvGrpSpPr>
          <p:grpSpPr>
            <a:xfrm>
              <a:off x="715367" y="4298845"/>
              <a:ext cx="3990110" cy="915260"/>
              <a:chOff x="6557353" y="7846261"/>
              <a:chExt cx="6780137" cy="1205400"/>
            </a:xfrm>
          </p:grpSpPr>
          <p:sp>
            <p:nvSpPr>
              <p:cNvPr id="359" name="Google Shape;359;p49"/>
              <p:cNvSpPr/>
              <p:nvPr/>
            </p:nvSpPr>
            <p:spPr>
              <a:xfrm>
                <a:off x="6557353" y="7846261"/>
                <a:ext cx="6232800" cy="12054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304792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lt1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rPr>
                  <a:t>Number of Existing vs New Users signific a growing interest in products</a:t>
                </a:r>
                <a:endParaRPr sz="1400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endParaRPr>
              </a:p>
            </p:txBody>
          </p:sp>
          <p:sp>
            <p:nvSpPr>
              <p:cNvPr id="360" name="Google Shape;360;p49"/>
              <p:cNvSpPr/>
              <p:nvPr/>
            </p:nvSpPr>
            <p:spPr>
              <a:xfrm>
                <a:off x="12426990" y="8340774"/>
                <a:ext cx="910500" cy="6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endParaRPr>
              </a:p>
            </p:txBody>
          </p:sp>
        </p:grpSp>
        <p:pic>
          <p:nvPicPr>
            <p:cNvPr id="361" name="Google Shape;361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98054" y="4473733"/>
              <a:ext cx="566600" cy="56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Google Shape;362;p49"/>
            <p:cNvSpPr/>
            <p:nvPr/>
          </p:nvSpPr>
          <p:spPr>
            <a:xfrm>
              <a:off x="1002627" y="3086067"/>
              <a:ext cx="3610500" cy="808500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l" dist="38100">
                <a:srgbClr val="000000">
                  <a:alpha val="40000"/>
                </a:srgbClr>
              </a:outerShdw>
            </a:effectLst>
          </p:spPr>
          <p:txBody>
            <a:bodyPr anchorCtr="0" anchor="ctr" bIns="30450" lIns="60950" spcFirstLastPara="1" rIns="60950" wrap="square" tIns="30450">
              <a:noAutofit/>
            </a:bodyPr>
            <a:lstStyle/>
            <a:p>
              <a:pPr indent="0" lvl="0" marL="304792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YoY % growth and decline of user at each location</a:t>
              </a:r>
              <a:endParaRPr b="1" sz="1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pic>
          <p:nvPicPr>
            <p:cNvPr id="363" name="Google Shape;363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642254" y="3145686"/>
              <a:ext cx="566625" cy="566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4" name="Google Shape;364;p49"/>
            <p:cNvGrpSpPr/>
            <p:nvPr/>
          </p:nvGrpSpPr>
          <p:grpSpPr>
            <a:xfrm>
              <a:off x="4772294" y="2069508"/>
              <a:ext cx="377979" cy="355375"/>
              <a:chOff x="914400" y="3810001"/>
              <a:chExt cx="1654176" cy="1616075"/>
            </a:xfrm>
          </p:grpSpPr>
          <p:sp>
            <p:nvSpPr>
              <p:cNvPr id="365" name="Google Shape;365;p49"/>
              <p:cNvSpPr/>
              <p:nvPr/>
            </p:nvSpPr>
            <p:spPr>
              <a:xfrm>
                <a:off x="1643063" y="3810001"/>
                <a:ext cx="925513" cy="909636"/>
              </a:xfrm>
              <a:custGeom>
                <a:rect b="b" l="l" r="r" t="t"/>
                <a:pathLst>
                  <a:path extrusionOk="0" h="2291" w="2334">
                    <a:moveTo>
                      <a:pt x="1167" y="0"/>
                    </a:moveTo>
                    <a:lnTo>
                      <a:pt x="1228" y="1"/>
                    </a:lnTo>
                    <a:lnTo>
                      <a:pt x="1290" y="7"/>
                    </a:lnTo>
                    <a:lnTo>
                      <a:pt x="1351" y="19"/>
                    </a:lnTo>
                    <a:lnTo>
                      <a:pt x="1410" y="38"/>
                    </a:lnTo>
                    <a:lnTo>
                      <a:pt x="1468" y="63"/>
                    </a:lnTo>
                    <a:lnTo>
                      <a:pt x="1523" y="94"/>
                    </a:lnTo>
                    <a:lnTo>
                      <a:pt x="1576" y="131"/>
                    </a:lnTo>
                    <a:lnTo>
                      <a:pt x="1625" y="175"/>
                    </a:lnTo>
                    <a:lnTo>
                      <a:pt x="2158" y="702"/>
                    </a:lnTo>
                    <a:lnTo>
                      <a:pt x="2202" y="750"/>
                    </a:lnTo>
                    <a:lnTo>
                      <a:pt x="2240" y="803"/>
                    </a:lnTo>
                    <a:lnTo>
                      <a:pt x="2271" y="857"/>
                    </a:lnTo>
                    <a:lnTo>
                      <a:pt x="2297" y="914"/>
                    </a:lnTo>
                    <a:lnTo>
                      <a:pt x="2315" y="971"/>
                    </a:lnTo>
                    <a:lnTo>
                      <a:pt x="2328" y="1032"/>
                    </a:lnTo>
                    <a:lnTo>
                      <a:pt x="2334" y="1092"/>
                    </a:lnTo>
                    <a:lnTo>
                      <a:pt x="2333" y="1153"/>
                    </a:lnTo>
                    <a:lnTo>
                      <a:pt x="2326" y="1213"/>
                    </a:lnTo>
                    <a:lnTo>
                      <a:pt x="2314" y="1273"/>
                    </a:lnTo>
                    <a:lnTo>
                      <a:pt x="2296" y="1332"/>
                    </a:lnTo>
                    <a:lnTo>
                      <a:pt x="2270" y="1389"/>
                    </a:lnTo>
                    <a:lnTo>
                      <a:pt x="2238" y="1443"/>
                    </a:lnTo>
                    <a:lnTo>
                      <a:pt x="2200" y="1494"/>
                    </a:lnTo>
                    <a:lnTo>
                      <a:pt x="2155" y="1542"/>
                    </a:lnTo>
                    <a:lnTo>
                      <a:pt x="1564" y="2118"/>
                    </a:lnTo>
                    <a:lnTo>
                      <a:pt x="1515" y="2162"/>
                    </a:lnTo>
                    <a:lnTo>
                      <a:pt x="1463" y="2198"/>
                    </a:lnTo>
                    <a:lnTo>
                      <a:pt x="1407" y="2229"/>
                    </a:lnTo>
                    <a:lnTo>
                      <a:pt x="1349" y="2254"/>
                    </a:lnTo>
                    <a:lnTo>
                      <a:pt x="1290" y="2273"/>
                    </a:lnTo>
                    <a:lnTo>
                      <a:pt x="1230" y="2284"/>
                    </a:lnTo>
                    <a:lnTo>
                      <a:pt x="1168" y="2291"/>
                    </a:lnTo>
                    <a:lnTo>
                      <a:pt x="1106" y="2291"/>
                    </a:lnTo>
                    <a:lnTo>
                      <a:pt x="1044" y="2284"/>
                    </a:lnTo>
                    <a:lnTo>
                      <a:pt x="983" y="2272"/>
                    </a:lnTo>
                    <a:lnTo>
                      <a:pt x="923" y="2252"/>
                    </a:lnTo>
                    <a:lnTo>
                      <a:pt x="865" y="2228"/>
                    </a:lnTo>
                    <a:lnTo>
                      <a:pt x="810" y="2197"/>
                    </a:lnTo>
                    <a:lnTo>
                      <a:pt x="759" y="2160"/>
                    </a:lnTo>
                    <a:lnTo>
                      <a:pt x="710" y="2116"/>
                    </a:lnTo>
                    <a:lnTo>
                      <a:pt x="1040" y="1791"/>
                    </a:lnTo>
                    <a:lnTo>
                      <a:pt x="1080" y="1798"/>
                    </a:lnTo>
                    <a:lnTo>
                      <a:pt x="1120" y="1799"/>
                    </a:lnTo>
                    <a:lnTo>
                      <a:pt x="1163" y="1794"/>
                    </a:lnTo>
                    <a:lnTo>
                      <a:pt x="1205" y="1784"/>
                    </a:lnTo>
                    <a:lnTo>
                      <a:pt x="1245" y="1768"/>
                    </a:lnTo>
                    <a:lnTo>
                      <a:pt x="1284" y="1749"/>
                    </a:lnTo>
                    <a:lnTo>
                      <a:pt x="1320" y="1726"/>
                    </a:lnTo>
                    <a:lnTo>
                      <a:pt x="1352" y="1697"/>
                    </a:lnTo>
                    <a:lnTo>
                      <a:pt x="1729" y="1331"/>
                    </a:lnTo>
                    <a:lnTo>
                      <a:pt x="1757" y="1297"/>
                    </a:lnTo>
                    <a:lnTo>
                      <a:pt x="1782" y="1261"/>
                    </a:lnTo>
                    <a:lnTo>
                      <a:pt x="1799" y="1222"/>
                    </a:lnTo>
                    <a:lnTo>
                      <a:pt x="1810" y="1183"/>
                    </a:lnTo>
                    <a:lnTo>
                      <a:pt x="1817" y="1141"/>
                    </a:lnTo>
                    <a:lnTo>
                      <a:pt x="1817" y="1100"/>
                    </a:lnTo>
                    <a:lnTo>
                      <a:pt x="1812" y="1059"/>
                    </a:lnTo>
                    <a:lnTo>
                      <a:pt x="1800" y="1019"/>
                    </a:lnTo>
                    <a:lnTo>
                      <a:pt x="1782" y="980"/>
                    </a:lnTo>
                    <a:lnTo>
                      <a:pt x="1759" y="944"/>
                    </a:lnTo>
                    <a:lnTo>
                      <a:pt x="1729" y="911"/>
                    </a:lnTo>
                    <a:lnTo>
                      <a:pt x="1410" y="594"/>
                    </a:lnTo>
                    <a:lnTo>
                      <a:pt x="1375" y="566"/>
                    </a:lnTo>
                    <a:lnTo>
                      <a:pt x="1339" y="543"/>
                    </a:lnTo>
                    <a:lnTo>
                      <a:pt x="1299" y="525"/>
                    </a:lnTo>
                    <a:lnTo>
                      <a:pt x="1259" y="513"/>
                    </a:lnTo>
                    <a:lnTo>
                      <a:pt x="1217" y="508"/>
                    </a:lnTo>
                    <a:lnTo>
                      <a:pt x="1176" y="508"/>
                    </a:lnTo>
                    <a:lnTo>
                      <a:pt x="1133" y="513"/>
                    </a:lnTo>
                    <a:lnTo>
                      <a:pt x="1092" y="525"/>
                    </a:lnTo>
                    <a:lnTo>
                      <a:pt x="1053" y="542"/>
                    </a:lnTo>
                    <a:lnTo>
                      <a:pt x="1016" y="565"/>
                    </a:lnTo>
                    <a:lnTo>
                      <a:pt x="981" y="593"/>
                    </a:lnTo>
                    <a:lnTo>
                      <a:pt x="605" y="960"/>
                    </a:lnTo>
                    <a:lnTo>
                      <a:pt x="576" y="992"/>
                    </a:lnTo>
                    <a:lnTo>
                      <a:pt x="551" y="1028"/>
                    </a:lnTo>
                    <a:lnTo>
                      <a:pt x="531" y="1065"/>
                    </a:lnTo>
                    <a:lnTo>
                      <a:pt x="515" y="1104"/>
                    </a:lnTo>
                    <a:lnTo>
                      <a:pt x="505" y="1144"/>
                    </a:lnTo>
                    <a:lnTo>
                      <a:pt x="501" y="1184"/>
                    </a:lnTo>
                    <a:lnTo>
                      <a:pt x="504" y="1225"/>
                    </a:lnTo>
                    <a:lnTo>
                      <a:pt x="514" y="1264"/>
                    </a:lnTo>
                    <a:lnTo>
                      <a:pt x="175" y="1589"/>
                    </a:lnTo>
                    <a:lnTo>
                      <a:pt x="132" y="1540"/>
                    </a:lnTo>
                    <a:lnTo>
                      <a:pt x="94" y="1489"/>
                    </a:lnTo>
                    <a:lnTo>
                      <a:pt x="63" y="1435"/>
                    </a:lnTo>
                    <a:lnTo>
                      <a:pt x="38" y="1378"/>
                    </a:lnTo>
                    <a:lnTo>
                      <a:pt x="20" y="1319"/>
                    </a:lnTo>
                    <a:lnTo>
                      <a:pt x="7" y="1260"/>
                    </a:lnTo>
                    <a:lnTo>
                      <a:pt x="0" y="1199"/>
                    </a:lnTo>
                    <a:lnTo>
                      <a:pt x="0" y="1138"/>
                    </a:lnTo>
                    <a:lnTo>
                      <a:pt x="7" y="1077"/>
                    </a:lnTo>
                    <a:lnTo>
                      <a:pt x="20" y="1018"/>
                    </a:lnTo>
                    <a:lnTo>
                      <a:pt x="39" y="960"/>
                    </a:lnTo>
                    <a:lnTo>
                      <a:pt x="65" y="903"/>
                    </a:lnTo>
                    <a:lnTo>
                      <a:pt x="96" y="848"/>
                    </a:lnTo>
                    <a:lnTo>
                      <a:pt x="134" y="796"/>
                    </a:lnTo>
                    <a:lnTo>
                      <a:pt x="178" y="749"/>
                    </a:lnTo>
                    <a:lnTo>
                      <a:pt x="770" y="172"/>
                    </a:lnTo>
                    <a:lnTo>
                      <a:pt x="819" y="128"/>
                    </a:lnTo>
                    <a:lnTo>
                      <a:pt x="872" y="92"/>
                    </a:lnTo>
                    <a:lnTo>
                      <a:pt x="927" y="61"/>
                    </a:lnTo>
                    <a:lnTo>
                      <a:pt x="985" y="37"/>
                    </a:lnTo>
                    <a:lnTo>
                      <a:pt x="1044" y="19"/>
                    </a:lnTo>
                    <a:lnTo>
                      <a:pt x="1105" y="6"/>
                    </a:lnTo>
                    <a:lnTo>
                      <a:pt x="116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686868"/>
                  </a:solidFill>
                  <a:latin typeface="Playfair Display"/>
                  <a:ea typeface="Playfair Display"/>
                  <a:cs typeface="Playfair Display"/>
                  <a:sym typeface="Playfair Display"/>
                </a:endParaRPr>
              </a:p>
            </p:txBody>
          </p:sp>
          <p:sp>
            <p:nvSpPr>
              <p:cNvPr id="366" name="Google Shape;366;p49"/>
              <p:cNvSpPr/>
              <p:nvPr/>
            </p:nvSpPr>
            <p:spPr>
              <a:xfrm>
                <a:off x="914400" y="4511676"/>
                <a:ext cx="930273" cy="914400"/>
              </a:xfrm>
              <a:custGeom>
                <a:rect b="b" l="l" r="r" t="t"/>
                <a:pathLst>
                  <a:path extrusionOk="0" h="2301" w="2345">
                    <a:moveTo>
                      <a:pt x="1188" y="0"/>
                    </a:moveTo>
                    <a:lnTo>
                      <a:pt x="1247" y="2"/>
                    </a:lnTo>
                    <a:lnTo>
                      <a:pt x="1307" y="11"/>
                    </a:lnTo>
                    <a:lnTo>
                      <a:pt x="1363" y="24"/>
                    </a:lnTo>
                    <a:lnTo>
                      <a:pt x="1420" y="45"/>
                    </a:lnTo>
                    <a:lnTo>
                      <a:pt x="1475" y="69"/>
                    </a:lnTo>
                    <a:lnTo>
                      <a:pt x="1527" y="100"/>
                    </a:lnTo>
                    <a:lnTo>
                      <a:pt x="1577" y="136"/>
                    </a:lnTo>
                    <a:lnTo>
                      <a:pt x="1623" y="177"/>
                    </a:lnTo>
                    <a:lnTo>
                      <a:pt x="1285" y="513"/>
                    </a:lnTo>
                    <a:lnTo>
                      <a:pt x="1244" y="504"/>
                    </a:lnTo>
                    <a:lnTo>
                      <a:pt x="1202" y="500"/>
                    </a:lnTo>
                    <a:lnTo>
                      <a:pt x="1160" y="504"/>
                    </a:lnTo>
                    <a:lnTo>
                      <a:pt x="1119" y="514"/>
                    </a:lnTo>
                    <a:lnTo>
                      <a:pt x="1077" y="529"/>
                    </a:lnTo>
                    <a:lnTo>
                      <a:pt x="1039" y="549"/>
                    </a:lnTo>
                    <a:lnTo>
                      <a:pt x="1001" y="575"/>
                    </a:lnTo>
                    <a:lnTo>
                      <a:pt x="968" y="603"/>
                    </a:lnTo>
                    <a:lnTo>
                      <a:pt x="617" y="947"/>
                    </a:lnTo>
                    <a:lnTo>
                      <a:pt x="587" y="980"/>
                    </a:lnTo>
                    <a:lnTo>
                      <a:pt x="563" y="1018"/>
                    </a:lnTo>
                    <a:lnTo>
                      <a:pt x="545" y="1056"/>
                    </a:lnTo>
                    <a:lnTo>
                      <a:pt x="533" y="1098"/>
                    </a:lnTo>
                    <a:lnTo>
                      <a:pt x="526" y="1139"/>
                    </a:lnTo>
                    <a:lnTo>
                      <a:pt x="526" y="1181"/>
                    </a:lnTo>
                    <a:lnTo>
                      <a:pt x="532" y="1224"/>
                    </a:lnTo>
                    <a:lnTo>
                      <a:pt x="543" y="1265"/>
                    </a:lnTo>
                    <a:lnTo>
                      <a:pt x="561" y="1304"/>
                    </a:lnTo>
                    <a:lnTo>
                      <a:pt x="584" y="1341"/>
                    </a:lnTo>
                    <a:lnTo>
                      <a:pt x="614" y="1374"/>
                    </a:lnTo>
                    <a:lnTo>
                      <a:pt x="941" y="1696"/>
                    </a:lnTo>
                    <a:lnTo>
                      <a:pt x="976" y="1726"/>
                    </a:lnTo>
                    <a:lnTo>
                      <a:pt x="1013" y="1749"/>
                    </a:lnTo>
                    <a:lnTo>
                      <a:pt x="1053" y="1767"/>
                    </a:lnTo>
                    <a:lnTo>
                      <a:pt x="1095" y="1779"/>
                    </a:lnTo>
                    <a:lnTo>
                      <a:pt x="1138" y="1785"/>
                    </a:lnTo>
                    <a:lnTo>
                      <a:pt x="1180" y="1785"/>
                    </a:lnTo>
                    <a:lnTo>
                      <a:pt x="1223" y="1780"/>
                    </a:lnTo>
                    <a:lnTo>
                      <a:pt x="1264" y="1768"/>
                    </a:lnTo>
                    <a:lnTo>
                      <a:pt x="1304" y="1750"/>
                    </a:lnTo>
                    <a:lnTo>
                      <a:pt x="1343" y="1727"/>
                    </a:lnTo>
                    <a:lnTo>
                      <a:pt x="1376" y="1699"/>
                    </a:lnTo>
                    <a:lnTo>
                      <a:pt x="1729" y="1355"/>
                    </a:lnTo>
                    <a:lnTo>
                      <a:pt x="1757" y="1323"/>
                    </a:lnTo>
                    <a:lnTo>
                      <a:pt x="1782" y="1287"/>
                    </a:lnTo>
                    <a:lnTo>
                      <a:pt x="1802" y="1248"/>
                    </a:lnTo>
                    <a:lnTo>
                      <a:pt x="1819" y="1207"/>
                    </a:lnTo>
                    <a:lnTo>
                      <a:pt x="1829" y="1166"/>
                    </a:lnTo>
                    <a:lnTo>
                      <a:pt x="1834" y="1123"/>
                    </a:lnTo>
                    <a:lnTo>
                      <a:pt x="1834" y="1082"/>
                    </a:lnTo>
                    <a:lnTo>
                      <a:pt x="1827" y="1044"/>
                    </a:lnTo>
                    <a:lnTo>
                      <a:pt x="2166" y="714"/>
                    </a:lnTo>
                    <a:lnTo>
                      <a:pt x="2212" y="763"/>
                    </a:lnTo>
                    <a:lnTo>
                      <a:pt x="2250" y="816"/>
                    </a:lnTo>
                    <a:lnTo>
                      <a:pt x="2281" y="871"/>
                    </a:lnTo>
                    <a:lnTo>
                      <a:pt x="2307" y="929"/>
                    </a:lnTo>
                    <a:lnTo>
                      <a:pt x="2326" y="989"/>
                    </a:lnTo>
                    <a:lnTo>
                      <a:pt x="2339" y="1050"/>
                    </a:lnTo>
                    <a:lnTo>
                      <a:pt x="2345" y="1112"/>
                    </a:lnTo>
                    <a:lnTo>
                      <a:pt x="2344" y="1174"/>
                    </a:lnTo>
                    <a:lnTo>
                      <a:pt x="2338" y="1235"/>
                    </a:lnTo>
                    <a:lnTo>
                      <a:pt x="2325" y="1296"/>
                    </a:lnTo>
                    <a:lnTo>
                      <a:pt x="2306" y="1355"/>
                    </a:lnTo>
                    <a:lnTo>
                      <a:pt x="2280" y="1413"/>
                    </a:lnTo>
                    <a:lnTo>
                      <a:pt x="2248" y="1468"/>
                    </a:lnTo>
                    <a:lnTo>
                      <a:pt x="2209" y="1521"/>
                    </a:lnTo>
                    <a:lnTo>
                      <a:pt x="2164" y="1570"/>
                    </a:lnTo>
                    <a:lnTo>
                      <a:pt x="1594" y="2126"/>
                    </a:lnTo>
                    <a:lnTo>
                      <a:pt x="1543" y="2171"/>
                    </a:lnTo>
                    <a:lnTo>
                      <a:pt x="1489" y="2209"/>
                    </a:lnTo>
                    <a:lnTo>
                      <a:pt x="1433" y="2239"/>
                    </a:lnTo>
                    <a:lnTo>
                      <a:pt x="1375" y="2264"/>
                    </a:lnTo>
                    <a:lnTo>
                      <a:pt x="1314" y="2283"/>
                    </a:lnTo>
                    <a:lnTo>
                      <a:pt x="1251" y="2296"/>
                    </a:lnTo>
                    <a:lnTo>
                      <a:pt x="1189" y="2301"/>
                    </a:lnTo>
                    <a:lnTo>
                      <a:pt x="1125" y="2301"/>
                    </a:lnTo>
                    <a:lnTo>
                      <a:pt x="1063" y="2295"/>
                    </a:lnTo>
                    <a:lnTo>
                      <a:pt x="1001" y="2282"/>
                    </a:lnTo>
                    <a:lnTo>
                      <a:pt x="940" y="2264"/>
                    </a:lnTo>
                    <a:lnTo>
                      <a:pt x="882" y="2238"/>
                    </a:lnTo>
                    <a:lnTo>
                      <a:pt x="825" y="2206"/>
                    </a:lnTo>
                    <a:lnTo>
                      <a:pt x="772" y="2169"/>
                    </a:lnTo>
                    <a:lnTo>
                      <a:pt x="722" y="2125"/>
                    </a:lnTo>
                    <a:lnTo>
                      <a:pt x="179" y="1588"/>
                    </a:lnTo>
                    <a:lnTo>
                      <a:pt x="138" y="1542"/>
                    </a:lnTo>
                    <a:lnTo>
                      <a:pt x="100" y="1493"/>
                    </a:lnTo>
                    <a:lnTo>
                      <a:pt x="70" y="1441"/>
                    </a:lnTo>
                    <a:lnTo>
                      <a:pt x="45" y="1387"/>
                    </a:lnTo>
                    <a:lnTo>
                      <a:pt x="24" y="1332"/>
                    </a:lnTo>
                    <a:lnTo>
                      <a:pt x="12" y="1275"/>
                    </a:lnTo>
                    <a:lnTo>
                      <a:pt x="3" y="1217"/>
                    </a:lnTo>
                    <a:lnTo>
                      <a:pt x="0" y="1159"/>
                    </a:lnTo>
                    <a:lnTo>
                      <a:pt x="3" y="1101"/>
                    </a:lnTo>
                    <a:lnTo>
                      <a:pt x="12" y="1044"/>
                    </a:lnTo>
                    <a:lnTo>
                      <a:pt x="26" y="987"/>
                    </a:lnTo>
                    <a:lnTo>
                      <a:pt x="46" y="932"/>
                    </a:lnTo>
                    <a:lnTo>
                      <a:pt x="72" y="878"/>
                    </a:lnTo>
                    <a:lnTo>
                      <a:pt x="103" y="826"/>
                    </a:lnTo>
                    <a:lnTo>
                      <a:pt x="139" y="777"/>
                    </a:lnTo>
                    <a:lnTo>
                      <a:pt x="182" y="732"/>
                    </a:lnTo>
                    <a:lnTo>
                      <a:pt x="752" y="175"/>
                    </a:lnTo>
                    <a:lnTo>
                      <a:pt x="799" y="133"/>
                    </a:lnTo>
                    <a:lnTo>
                      <a:pt x="848" y="97"/>
                    </a:lnTo>
                    <a:lnTo>
                      <a:pt x="901" y="68"/>
                    </a:lnTo>
                    <a:lnTo>
                      <a:pt x="956" y="42"/>
                    </a:lnTo>
                    <a:lnTo>
                      <a:pt x="1013" y="24"/>
                    </a:lnTo>
                    <a:lnTo>
                      <a:pt x="1071" y="10"/>
                    </a:lnTo>
                    <a:lnTo>
                      <a:pt x="1129" y="2"/>
                    </a:lnTo>
                    <a:lnTo>
                      <a:pt x="11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686868"/>
                  </a:solidFill>
                  <a:latin typeface="Playfair Display"/>
                  <a:ea typeface="Playfair Display"/>
                  <a:cs typeface="Playfair Display"/>
                  <a:sym typeface="Playfair Display"/>
                </a:endParaRPr>
              </a:p>
            </p:txBody>
          </p:sp>
          <p:sp>
            <p:nvSpPr>
              <p:cNvPr id="367" name="Google Shape;367;p49"/>
              <p:cNvSpPr/>
              <p:nvPr/>
            </p:nvSpPr>
            <p:spPr>
              <a:xfrm>
                <a:off x="1468438" y="4341813"/>
                <a:ext cx="550862" cy="547687"/>
              </a:xfrm>
              <a:custGeom>
                <a:rect b="b" l="l" r="r" t="t"/>
                <a:pathLst>
                  <a:path extrusionOk="0" h="1381" w="1386">
                    <a:moveTo>
                      <a:pt x="1163" y="0"/>
                    </a:moveTo>
                    <a:lnTo>
                      <a:pt x="1198" y="0"/>
                    </a:lnTo>
                    <a:lnTo>
                      <a:pt x="1233" y="6"/>
                    </a:lnTo>
                    <a:lnTo>
                      <a:pt x="1266" y="18"/>
                    </a:lnTo>
                    <a:lnTo>
                      <a:pt x="1299" y="36"/>
                    </a:lnTo>
                    <a:lnTo>
                      <a:pt x="1327" y="60"/>
                    </a:lnTo>
                    <a:lnTo>
                      <a:pt x="1350" y="88"/>
                    </a:lnTo>
                    <a:lnTo>
                      <a:pt x="1368" y="121"/>
                    </a:lnTo>
                    <a:lnTo>
                      <a:pt x="1380" y="154"/>
                    </a:lnTo>
                    <a:lnTo>
                      <a:pt x="1386" y="189"/>
                    </a:lnTo>
                    <a:lnTo>
                      <a:pt x="1386" y="224"/>
                    </a:lnTo>
                    <a:lnTo>
                      <a:pt x="1380" y="258"/>
                    </a:lnTo>
                    <a:lnTo>
                      <a:pt x="1368" y="292"/>
                    </a:lnTo>
                    <a:lnTo>
                      <a:pt x="1350" y="324"/>
                    </a:lnTo>
                    <a:lnTo>
                      <a:pt x="1326" y="352"/>
                    </a:lnTo>
                    <a:lnTo>
                      <a:pt x="351" y="1322"/>
                    </a:lnTo>
                    <a:lnTo>
                      <a:pt x="322" y="1345"/>
                    </a:lnTo>
                    <a:lnTo>
                      <a:pt x="291" y="1363"/>
                    </a:lnTo>
                    <a:lnTo>
                      <a:pt x="257" y="1374"/>
                    </a:lnTo>
                    <a:lnTo>
                      <a:pt x="222" y="1381"/>
                    </a:lnTo>
                    <a:lnTo>
                      <a:pt x="186" y="1381"/>
                    </a:lnTo>
                    <a:lnTo>
                      <a:pt x="152" y="1374"/>
                    </a:lnTo>
                    <a:lnTo>
                      <a:pt x="118" y="1362"/>
                    </a:lnTo>
                    <a:lnTo>
                      <a:pt x="87" y="1344"/>
                    </a:lnTo>
                    <a:lnTo>
                      <a:pt x="59" y="1320"/>
                    </a:lnTo>
                    <a:lnTo>
                      <a:pt x="36" y="1292"/>
                    </a:lnTo>
                    <a:lnTo>
                      <a:pt x="18" y="1260"/>
                    </a:lnTo>
                    <a:lnTo>
                      <a:pt x="6" y="1226"/>
                    </a:lnTo>
                    <a:lnTo>
                      <a:pt x="0" y="1192"/>
                    </a:lnTo>
                    <a:lnTo>
                      <a:pt x="0" y="1157"/>
                    </a:lnTo>
                    <a:lnTo>
                      <a:pt x="6" y="1122"/>
                    </a:lnTo>
                    <a:lnTo>
                      <a:pt x="18" y="1089"/>
                    </a:lnTo>
                    <a:lnTo>
                      <a:pt x="36" y="1056"/>
                    </a:lnTo>
                    <a:lnTo>
                      <a:pt x="60" y="1028"/>
                    </a:lnTo>
                    <a:lnTo>
                      <a:pt x="1036" y="59"/>
                    </a:lnTo>
                    <a:lnTo>
                      <a:pt x="1064" y="36"/>
                    </a:lnTo>
                    <a:lnTo>
                      <a:pt x="1095" y="18"/>
                    </a:lnTo>
                    <a:lnTo>
                      <a:pt x="1129" y="6"/>
                    </a:lnTo>
                    <a:lnTo>
                      <a:pt x="11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686868"/>
                  </a:solidFill>
                  <a:latin typeface="Playfair Display"/>
                  <a:ea typeface="Playfair Display"/>
                  <a:cs typeface="Playfair Display"/>
                  <a:sym typeface="Playfair Display"/>
                </a:endParaRPr>
              </a:p>
            </p:txBody>
          </p:sp>
        </p:grpSp>
        <p:sp>
          <p:nvSpPr>
            <p:cNvPr id="368" name="Google Shape;368;p49"/>
            <p:cNvSpPr/>
            <p:nvPr/>
          </p:nvSpPr>
          <p:spPr>
            <a:xfrm rot="10800000">
              <a:off x="4400350" y="4297655"/>
              <a:ext cx="1125051" cy="916829"/>
            </a:xfrm>
            <a:custGeom>
              <a:rect b="b" l="l" r="r" t="t"/>
              <a:pathLst>
                <a:path extrusionOk="0" h="1314450" w="1914980">
                  <a:moveTo>
                    <a:pt x="1914980" y="1314450"/>
                  </a:moveTo>
                  <a:lnTo>
                    <a:pt x="650749" y="1314450"/>
                  </a:lnTo>
                  <a:cubicBezTo>
                    <a:pt x="471894" y="1314450"/>
                    <a:pt x="326903" y="1147711"/>
                    <a:pt x="326903" y="942027"/>
                  </a:cubicBezTo>
                  <a:lnTo>
                    <a:pt x="326903" y="893823"/>
                  </a:lnTo>
                  <a:lnTo>
                    <a:pt x="60011" y="762778"/>
                  </a:lnTo>
                  <a:lnTo>
                    <a:pt x="45802" y="754230"/>
                  </a:lnTo>
                  <a:lnTo>
                    <a:pt x="33334" y="742456"/>
                  </a:lnTo>
                  <a:lnTo>
                    <a:pt x="21931" y="729279"/>
                  </a:lnTo>
                  <a:lnTo>
                    <a:pt x="13444" y="714147"/>
                  </a:lnTo>
                  <a:lnTo>
                    <a:pt x="6378" y="697144"/>
                  </a:lnTo>
                  <a:lnTo>
                    <a:pt x="1909" y="679542"/>
                  </a:lnTo>
                  <a:lnTo>
                    <a:pt x="0" y="660453"/>
                  </a:lnTo>
                  <a:lnTo>
                    <a:pt x="1080" y="641188"/>
                  </a:lnTo>
                  <a:lnTo>
                    <a:pt x="4439" y="622682"/>
                  </a:lnTo>
                  <a:lnTo>
                    <a:pt x="10505" y="606252"/>
                  </a:lnTo>
                  <a:lnTo>
                    <a:pt x="18812" y="589690"/>
                  </a:lnTo>
                  <a:lnTo>
                    <a:pt x="28724" y="575714"/>
                  </a:lnTo>
                  <a:lnTo>
                    <a:pt x="40240" y="564324"/>
                  </a:lnTo>
                  <a:lnTo>
                    <a:pt x="54463" y="555008"/>
                  </a:lnTo>
                  <a:lnTo>
                    <a:pt x="326903" y="404495"/>
                  </a:lnTo>
                  <a:lnTo>
                    <a:pt x="326903" y="372423"/>
                  </a:lnTo>
                  <a:cubicBezTo>
                    <a:pt x="326903" y="166739"/>
                    <a:pt x="471894" y="0"/>
                    <a:pt x="650749" y="0"/>
                  </a:cubicBezTo>
                  <a:lnTo>
                    <a:pt x="1914980" y="0"/>
                  </a:lnTo>
                  <a:close/>
                </a:path>
              </a:pathLst>
            </a:custGeom>
            <a:solidFill>
              <a:srgbClr val="222A35">
                <a:alpha val="4710"/>
              </a:srgb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30450" lIns="60950" spcFirstLastPara="1" rIns="60950" wrap="square" tIns="304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sp>
        <p:nvSpPr>
          <p:cNvPr id="369" name="Google Shape;369;p49"/>
          <p:cNvSpPr/>
          <p:nvPr/>
        </p:nvSpPr>
        <p:spPr>
          <a:xfrm>
            <a:off x="144269" y="3050278"/>
            <a:ext cx="1201650" cy="975979"/>
          </a:xfrm>
          <a:custGeom>
            <a:rect b="b" l="l" r="r" t="t"/>
            <a:pathLst>
              <a:path extrusionOk="0" h="1314450" w="1914980">
                <a:moveTo>
                  <a:pt x="1914980" y="1314450"/>
                </a:moveTo>
                <a:lnTo>
                  <a:pt x="650749" y="1314450"/>
                </a:lnTo>
                <a:cubicBezTo>
                  <a:pt x="471894" y="1314450"/>
                  <a:pt x="326903" y="1147711"/>
                  <a:pt x="326903" y="942027"/>
                </a:cubicBezTo>
                <a:lnTo>
                  <a:pt x="326903" y="893823"/>
                </a:lnTo>
                <a:lnTo>
                  <a:pt x="60011" y="762778"/>
                </a:lnTo>
                <a:lnTo>
                  <a:pt x="45802" y="754230"/>
                </a:lnTo>
                <a:lnTo>
                  <a:pt x="33334" y="742456"/>
                </a:lnTo>
                <a:lnTo>
                  <a:pt x="21931" y="729279"/>
                </a:lnTo>
                <a:lnTo>
                  <a:pt x="13444" y="714147"/>
                </a:lnTo>
                <a:lnTo>
                  <a:pt x="6378" y="697144"/>
                </a:lnTo>
                <a:lnTo>
                  <a:pt x="1909" y="679542"/>
                </a:lnTo>
                <a:lnTo>
                  <a:pt x="0" y="660453"/>
                </a:lnTo>
                <a:lnTo>
                  <a:pt x="1080" y="641188"/>
                </a:lnTo>
                <a:lnTo>
                  <a:pt x="4439" y="622682"/>
                </a:lnTo>
                <a:lnTo>
                  <a:pt x="10505" y="606252"/>
                </a:lnTo>
                <a:lnTo>
                  <a:pt x="18812" y="589690"/>
                </a:lnTo>
                <a:lnTo>
                  <a:pt x="28724" y="575714"/>
                </a:lnTo>
                <a:lnTo>
                  <a:pt x="40240" y="564324"/>
                </a:lnTo>
                <a:lnTo>
                  <a:pt x="54463" y="555008"/>
                </a:lnTo>
                <a:lnTo>
                  <a:pt x="326903" y="404495"/>
                </a:lnTo>
                <a:lnTo>
                  <a:pt x="326903" y="372423"/>
                </a:lnTo>
                <a:cubicBezTo>
                  <a:pt x="326903" y="166739"/>
                  <a:pt x="471894" y="0"/>
                  <a:pt x="650749" y="0"/>
                </a:cubicBezTo>
                <a:lnTo>
                  <a:pt x="1914980" y="0"/>
                </a:lnTo>
                <a:close/>
              </a:path>
            </a:pathLst>
          </a:custGeom>
          <a:solidFill>
            <a:srgbClr val="222A35">
              <a:alpha val="4710"/>
            </a:srgbClr>
          </a:solidFill>
          <a:ln>
            <a:noFill/>
          </a:ln>
        </p:spPr>
        <p:txBody>
          <a:bodyPr anchorCtr="0" anchor="ctr" bIns="30450" lIns="60950" spcFirstLastPara="1" rIns="60950" wrap="square" tIns="30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70" name="Google Shape;37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63675" y="4530024"/>
            <a:ext cx="3363201" cy="16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11775" y="1429450"/>
            <a:ext cx="2596345" cy="16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10700" y="113752"/>
            <a:ext cx="1201650" cy="195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66225" y="2442700"/>
            <a:ext cx="2668150" cy="1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9"/>
          <p:cNvSpPr txBox="1"/>
          <p:nvPr>
            <p:ph idx="1" type="body"/>
          </p:nvPr>
        </p:nvSpPr>
        <p:spPr>
          <a:xfrm>
            <a:off x="517525" y="793750"/>
            <a:ext cx="98916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GB" sz="2200"/>
              <a:t>Google Analytics Data is the backbone of our analysis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50"/>
          <p:cNvGrpSpPr/>
          <p:nvPr/>
        </p:nvGrpSpPr>
        <p:grpSpPr>
          <a:xfrm>
            <a:off x="607116" y="1474723"/>
            <a:ext cx="5159099" cy="3891398"/>
            <a:chOff x="715367" y="1789182"/>
            <a:chExt cx="4869831" cy="3424923"/>
          </a:xfrm>
        </p:grpSpPr>
        <p:grpSp>
          <p:nvGrpSpPr>
            <p:cNvPr id="381" name="Google Shape;381;p50"/>
            <p:cNvGrpSpPr/>
            <p:nvPr/>
          </p:nvGrpSpPr>
          <p:grpSpPr>
            <a:xfrm>
              <a:off x="988450" y="1789335"/>
              <a:ext cx="4596748" cy="915383"/>
              <a:chOff x="6192157" y="4402455"/>
              <a:chExt cx="7810956" cy="1314450"/>
            </a:xfrm>
          </p:grpSpPr>
          <p:sp>
            <p:nvSpPr>
              <p:cNvPr id="382" name="Google Shape;382;p50"/>
              <p:cNvSpPr/>
              <p:nvPr/>
            </p:nvSpPr>
            <p:spPr>
              <a:xfrm rot="10800000">
                <a:off x="6192157" y="4402455"/>
                <a:ext cx="7810956" cy="1314450"/>
              </a:xfrm>
              <a:custGeom>
                <a:rect b="b" l="l" r="r" t="t"/>
                <a:pathLst>
                  <a:path extrusionOk="0" h="1314450" w="7810956">
                    <a:moveTo>
                      <a:pt x="7433038" y="1314450"/>
                    </a:moveTo>
                    <a:lnTo>
                      <a:pt x="702224" y="1314450"/>
                    </a:lnTo>
                    <a:cubicBezTo>
                      <a:pt x="493506" y="1314450"/>
                      <a:pt x="324306" y="1145250"/>
                      <a:pt x="324306" y="936532"/>
                    </a:cubicBezTo>
                    <a:lnTo>
                      <a:pt x="324306" y="892548"/>
                    </a:lnTo>
                    <a:lnTo>
                      <a:pt x="60011" y="762778"/>
                    </a:lnTo>
                    <a:lnTo>
                      <a:pt x="45802" y="754230"/>
                    </a:lnTo>
                    <a:lnTo>
                      <a:pt x="33334" y="742456"/>
                    </a:lnTo>
                    <a:lnTo>
                      <a:pt x="21931" y="729279"/>
                    </a:lnTo>
                    <a:lnTo>
                      <a:pt x="13444" y="714147"/>
                    </a:lnTo>
                    <a:lnTo>
                      <a:pt x="6378" y="697144"/>
                    </a:lnTo>
                    <a:lnTo>
                      <a:pt x="1909" y="679542"/>
                    </a:lnTo>
                    <a:lnTo>
                      <a:pt x="0" y="660453"/>
                    </a:lnTo>
                    <a:lnTo>
                      <a:pt x="1080" y="641188"/>
                    </a:lnTo>
                    <a:lnTo>
                      <a:pt x="4439" y="622682"/>
                    </a:lnTo>
                    <a:lnTo>
                      <a:pt x="10505" y="606252"/>
                    </a:lnTo>
                    <a:lnTo>
                      <a:pt x="18812" y="589690"/>
                    </a:lnTo>
                    <a:lnTo>
                      <a:pt x="28724" y="575714"/>
                    </a:lnTo>
                    <a:lnTo>
                      <a:pt x="40240" y="564324"/>
                    </a:lnTo>
                    <a:lnTo>
                      <a:pt x="54463" y="555008"/>
                    </a:lnTo>
                    <a:lnTo>
                      <a:pt x="324306" y="405930"/>
                    </a:lnTo>
                    <a:lnTo>
                      <a:pt x="324306" y="377918"/>
                    </a:lnTo>
                    <a:cubicBezTo>
                      <a:pt x="324306" y="169200"/>
                      <a:pt x="493506" y="0"/>
                      <a:pt x="702224" y="0"/>
                    </a:cubicBezTo>
                    <a:lnTo>
                      <a:pt x="7433038" y="0"/>
                    </a:lnTo>
                    <a:cubicBezTo>
                      <a:pt x="7641756" y="0"/>
                      <a:pt x="7810956" y="169200"/>
                      <a:pt x="7810956" y="377918"/>
                    </a:cubicBezTo>
                    <a:lnTo>
                      <a:pt x="7810956" y="936532"/>
                    </a:lnTo>
                    <a:cubicBezTo>
                      <a:pt x="7810956" y="1145250"/>
                      <a:pt x="7641756" y="1314450"/>
                      <a:pt x="7433038" y="131445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endParaRPr>
              </a:p>
            </p:txBody>
          </p:sp>
          <p:sp>
            <p:nvSpPr>
              <p:cNvPr id="383" name="Google Shape;383;p50"/>
              <p:cNvSpPr/>
              <p:nvPr/>
            </p:nvSpPr>
            <p:spPr>
              <a:xfrm rot="10800000">
                <a:off x="12088133" y="4402455"/>
                <a:ext cx="1914980" cy="1314450"/>
              </a:xfrm>
              <a:custGeom>
                <a:rect b="b" l="l" r="r" t="t"/>
                <a:pathLst>
                  <a:path extrusionOk="0" h="1314450" w="1914980">
                    <a:moveTo>
                      <a:pt x="1914980" y="1314450"/>
                    </a:moveTo>
                    <a:lnTo>
                      <a:pt x="650749" y="1314450"/>
                    </a:lnTo>
                    <a:cubicBezTo>
                      <a:pt x="471894" y="1314450"/>
                      <a:pt x="326903" y="1147711"/>
                      <a:pt x="326903" y="942027"/>
                    </a:cubicBezTo>
                    <a:lnTo>
                      <a:pt x="326903" y="893823"/>
                    </a:lnTo>
                    <a:lnTo>
                      <a:pt x="60011" y="762778"/>
                    </a:lnTo>
                    <a:lnTo>
                      <a:pt x="45802" y="754230"/>
                    </a:lnTo>
                    <a:lnTo>
                      <a:pt x="33334" y="742456"/>
                    </a:lnTo>
                    <a:lnTo>
                      <a:pt x="21931" y="729279"/>
                    </a:lnTo>
                    <a:lnTo>
                      <a:pt x="13444" y="714147"/>
                    </a:lnTo>
                    <a:lnTo>
                      <a:pt x="6378" y="697144"/>
                    </a:lnTo>
                    <a:lnTo>
                      <a:pt x="1909" y="679542"/>
                    </a:lnTo>
                    <a:lnTo>
                      <a:pt x="0" y="660453"/>
                    </a:lnTo>
                    <a:lnTo>
                      <a:pt x="1080" y="641188"/>
                    </a:lnTo>
                    <a:lnTo>
                      <a:pt x="4439" y="622682"/>
                    </a:lnTo>
                    <a:lnTo>
                      <a:pt x="10505" y="606252"/>
                    </a:lnTo>
                    <a:lnTo>
                      <a:pt x="18812" y="589690"/>
                    </a:lnTo>
                    <a:lnTo>
                      <a:pt x="28724" y="575714"/>
                    </a:lnTo>
                    <a:lnTo>
                      <a:pt x="40240" y="564324"/>
                    </a:lnTo>
                    <a:lnTo>
                      <a:pt x="54463" y="555008"/>
                    </a:lnTo>
                    <a:lnTo>
                      <a:pt x="326903" y="404495"/>
                    </a:lnTo>
                    <a:lnTo>
                      <a:pt x="326903" y="372423"/>
                    </a:lnTo>
                    <a:cubicBezTo>
                      <a:pt x="326903" y="166739"/>
                      <a:pt x="471894" y="0"/>
                      <a:pt x="650749" y="0"/>
                    </a:cubicBezTo>
                    <a:lnTo>
                      <a:pt x="1914980" y="0"/>
                    </a:lnTo>
                    <a:close/>
                  </a:path>
                </a:pathLst>
              </a:custGeom>
              <a:solidFill>
                <a:srgbClr val="222A35">
                  <a:alpha val="4710"/>
                </a:srgbClr>
              </a:solidFill>
              <a:ln>
                <a:noFill/>
              </a:ln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endParaRPr>
              </a:p>
            </p:txBody>
          </p:sp>
        </p:grpSp>
        <p:grpSp>
          <p:nvGrpSpPr>
            <p:cNvPr id="384" name="Google Shape;384;p50"/>
            <p:cNvGrpSpPr/>
            <p:nvPr/>
          </p:nvGrpSpPr>
          <p:grpSpPr>
            <a:xfrm>
              <a:off x="731979" y="1789182"/>
              <a:ext cx="4046057" cy="915260"/>
              <a:chOff x="6462286" y="4541032"/>
              <a:chExt cx="6875204" cy="1205400"/>
            </a:xfrm>
          </p:grpSpPr>
          <p:sp>
            <p:nvSpPr>
              <p:cNvPr id="385" name="Google Shape;385;p50"/>
              <p:cNvSpPr/>
              <p:nvPr/>
            </p:nvSpPr>
            <p:spPr>
              <a:xfrm>
                <a:off x="6462286" y="4541032"/>
                <a:ext cx="6340200" cy="12054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304792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lt1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rPr>
                  <a:t>Locations with highest revenue generation signific the potential market to open the physical store</a:t>
                </a:r>
                <a:endParaRPr sz="1700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endParaRPr>
              </a:p>
            </p:txBody>
          </p:sp>
          <p:sp>
            <p:nvSpPr>
              <p:cNvPr id="386" name="Google Shape;386;p50"/>
              <p:cNvSpPr/>
              <p:nvPr/>
            </p:nvSpPr>
            <p:spPr>
              <a:xfrm>
                <a:off x="12426990" y="4736514"/>
                <a:ext cx="910500" cy="6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endParaRPr>
              </a:p>
            </p:txBody>
          </p:sp>
        </p:grpSp>
        <p:grpSp>
          <p:nvGrpSpPr>
            <p:cNvPr id="387" name="Google Shape;387;p50"/>
            <p:cNvGrpSpPr/>
            <p:nvPr/>
          </p:nvGrpSpPr>
          <p:grpSpPr>
            <a:xfrm>
              <a:off x="715367" y="4298845"/>
              <a:ext cx="3990110" cy="915260"/>
              <a:chOff x="6557353" y="7846261"/>
              <a:chExt cx="6780137" cy="1205400"/>
            </a:xfrm>
          </p:grpSpPr>
          <p:sp>
            <p:nvSpPr>
              <p:cNvPr id="388" name="Google Shape;388;p50"/>
              <p:cNvSpPr/>
              <p:nvPr/>
            </p:nvSpPr>
            <p:spPr>
              <a:xfrm>
                <a:off x="6557353" y="7846261"/>
                <a:ext cx="6232800" cy="12054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endParaRPr>
              </a:p>
            </p:txBody>
          </p:sp>
          <p:sp>
            <p:nvSpPr>
              <p:cNvPr id="389" name="Google Shape;389;p50"/>
              <p:cNvSpPr/>
              <p:nvPr/>
            </p:nvSpPr>
            <p:spPr>
              <a:xfrm>
                <a:off x="12426990" y="8340774"/>
                <a:ext cx="910500" cy="6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endParaRPr>
              </a:p>
            </p:txBody>
          </p:sp>
        </p:grpSp>
        <p:grpSp>
          <p:nvGrpSpPr>
            <p:cNvPr id="390" name="Google Shape;390;p50"/>
            <p:cNvGrpSpPr/>
            <p:nvPr/>
          </p:nvGrpSpPr>
          <p:grpSpPr>
            <a:xfrm>
              <a:off x="4772294" y="2069508"/>
              <a:ext cx="377979" cy="355375"/>
              <a:chOff x="914400" y="3810001"/>
              <a:chExt cx="1654176" cy="1616075"/>
            </a:xfrm>
          </p:grpSpPr>
          <p:sp>
            <p:nvSpPr>
              <p:cNvPr id="391" name="Google Shape;391;p50"/>
              <p:cNvSpPr/>
              <p:nvPr/>
            </p:nvSpPr>
            <p:spPr>
              <a:xfrm>
                <a:off x="1643063" y="3810001"/>
                <a:ext cx="925513" cy="909636"/>
              </a:xfrm>
              <a:custGeom>
                <a:rect b="b" l="l" r="r" t="t"/>
                <a:pathLst>
                  <a:path extrusionOk="0" h="2291" w="2334">
                    <a:moveTo>
                      <a:pt x="1167" y="0"/>
                    </a:moveTo>
                    <a:lnTo>
                      <a:pt x="1228" y="1"/>
                    </a:lnTo>
                    <a:lnTo>
                      <a:pt x="1290" y="7"/>
                    </a:lnTo>
                    <a:lnTo>
                      <a:pt x="1351" y="19"/>
                    </a:lnTo>
                    <a:lnTo>
                      <a:pt x="1410" y="38"/>
                    </a:lnTo>
                    <a:lnTo>
                      <a:pt x="1468" y="63"/>
                    </a:lnTo>
                    <a:lnTo>
                      <a:pt x="1523" y="94"/>
                    </a:lnTo>
                    <a:lnTo>
                      <a:pt x="1576" y="131"/>
                    </a:lnTo>
                    <a:lnTo>
                      <a:pt x="1625" y="175"/>
                    </a:lnTo>
                    <a:lnTo>
                      <a:pt x="2158" y="702"/>
                    </a:lnTo>
                    <a:lnTo>
                      <a:pt x="2202" y="750"/>
                    </a:lnTo>
                    <a:lnTo>
                      <a:pt x="2240" y="803"/>
                    </a:lnTo>
                    <a:lnTo>
                      <a:pt x="2271" y="857"/>
                    </a:lnTo>
                    <a:lnTo>
                      <a:pt x="2297" y="914"/>
                    </a:lnTo>
                    <a:lnTo>
                      <a:pt x="2315" y="971"/>
                    </a:lnTo>
                    <a:lnTo>
                      <a:pt x="2328" y="1032"/>
                    </a:lnTo>
                    <a:lnTo>
                      <a:pt x="2334" y="1092"/>
                    </a:lnTo>
                    <a:lnTo>
                      <a:pt x="2333" y="1153"/>
                    </a:lnTo>
                    <a:lnTo>
                      <a:pt x="2326" y="1213"/>
                    </a:lnTo>
                    <a:lnTo>
                      <a:pt x="2314" y="1273"/>
                    </a:lnTo>
                    <a:lnTo>
                      <a:pt x="2296" y="1332"/>
                    </a:lnTo>
                    <a:lnTo>
                      <a:pt x="2270" y="1389"/>
                    </a:lnTo>
                    <a:lnTo>
                      <a:pt x="2238" y="1443"/>
                    </a:lnTo>
                    <a:lnTo>
                      <a:pt x="2200" y="1494"/>
                    </a:lnTo>
                    <a:lnTo>
                      <a:pt x="2155" y="1542"/>
                    </a:lnTo>
                    <a:lnTo>
                      <a:pt x="1564" y="2118"/>
                    </a:lnTo>
                    <a:lnTo>
                      <a:pt x="1515" y="2162"/>
                    </a:lnTo>
                    <a:lnTo>
                      <a:pt x="1463" y="2198"/>
                    </a:lnTo>
                    <a:lnTo>
                      <a:pt x="1407" y="2229"/>
                    </a:lnTo>
                    <a:lnTo>
                      <a:pt x="1349" y="2254"/>
                    </a:lnTo>
                    <a:lnTo>
                      <a:pt x="1290" y="2273"/>
                    </a:lnTo>
                    <a:lnTo>
                      <a:pt x="1230" y="2284"/>
                    </a:lnTo>
                    <a:lnTo>
                      <a:pt x="1168" y="2291"/>
                    </a:lnTo>
                    <a:lnTo>
                      <a:pt x="1106" y="2291"/>
                    </a:lnTo>
                    <a:lnTo>
                      <a:pt x="1044" y="2284"/>
                    </a:lnTo>
                    <a:lnTo>
                      <a:pt x="983" y="2272"/>
                    </a:lnTo>
                    <a:lnTo>
                      <a:pt x="923" y="2252"/>
                    </a:lnTo>
                    <a:lnTo>
                      <a:pt x="865" y="2228"/>
                    </a:lnTo>
                    <a:lnTo>
                      <a:pt x="810" y="2197"/>
                    </a:lnTo>
                    <a:lnTo>
                      <a:pt x="759" y="2160"/>
                    </a:lnTo>
                    <a:lnTo>
                      <a:pt x="710" y="2116"/>
                    </a:lnTo>
                    <a:lnTo>
                      <a:pt x="1040" y="1791"/>
                    </a:lnTo>
                    <a:lnTo>
                      <a:pt x="1080" y="1798"/>
                    </a:lnTo>
                    <a:lnTo>
                      <a:pt x="1120" y="1799"/>
                    </a:lnTo>
                    <a:lnTo>
                      <a:pt x="1163" y="1794"/>
                    </a:lnTo>
                    <a:lnTo>
                      <a:pt x="1205" y="1784"/>
                    </a:lnTo>
                    <a:lnTo>
                      <a:pt x="1245" y="1768"/>
                    </a:lnTo>
                    <a:lnTo>
                      <a:pt x="1284" y="1749"/>
                    </a:lnTo>
                    <a:lnTo>
                      <a:pt x="1320" y="1726"/>
                    </a:lnTo>
                    <a:lnTo>
                      <a:pt x="1352" y="1697"/>
                    </a:lnTo>
                    <a:lnTo>
                      <a:pt x="1729" y="1331"/>
                    </a:lnTo>
                    <a:lnTo>
                      <a:pt x="1757" y="1297"/>
                    </a:lnTo>
                    <a:lnTo>
                      <a:pt x="1782" y="1261"/>
                    </a:lnTo>
                    <a:lnTo>
                      <a:pt x="1799" y="1222"/>
                    </a:lnTo>
                    <a:lnTo>
                      <a:pt x="1810" y="1183"/>
                    </a:lnTo>
                    <a:lnTo>
                      <a:pt x="1817" y="1141"/>
                    </a:lnTo>
                    <a:lnTo>
                      <a:pt x="1817" y="1100"/>
                    </a:lnTo>
                    <a:lnTo>
                      <a:pt x="1812" y="1059"/>
                    </a:lnTo>
                    <a:lnTo>
                      <a:pt x="1800" y="1019"/>
                    </a:lnTo>
                    <a:lnTo>
                      <a:pt x="1782" y="980"/>
                    </a:lnTo>
                    <a:lnTo>
                      <a:pt x="1759" y="944"/>
                    </a:lnTo>
                    <a:lnTo>
                      <a:pt x="1729" y="911"/>
                    </a:lnTo>
                    <a:lnTo>
                      <a:pt x="1410" y="594"/>
                    </a:lnTo>
                    <a:lnTo>
                      <a:pt x="1375" y="566"/>
                    </a:lnTo>
                    <a:lnTo>
                      <a:pt x="1339" y="543"/>
                    </a:lnTo>
                    <a:lnTo>
                      <a:pt x="1299" y="525"/>
                    </a:lnTo>
                    <a:lnTo>
                      <a:pt x="1259" y="513"/>
                    </a:lnTo>
                    <a:lnTo>
                      <a:pt x="1217" y="508"/>
                    </a:lnTo>
                    <a:lnTo>
                      <a:pt x="1176" y="508"/>
                    </a:lnTo>
                    <a:lnTo>
                      <a:pt x="1133" y="513"/>
                    </a:lnTo>
                    <a:lnTo>
                      <a:pt x="1092" y="525"/>
                    </a:lnTo>
                    <a:lnTo>
                      <a:pt x="1053" y="542"/>
                    </a:lnTo>
                    <a:lnTo>
                      <a:pt x="1016" y="565"/>
                    </a:lnTo>
                    <a:lnTo>
                      <a:pt x="981" y="593"/>
                    </a:lnTo>
                    <a:lnTo>
                      <a:pt x="605" y="960"/>
                    </a:lnTo>
                    <a:lnTo>
                      <a:pt x="576" y="992"/>
                    </a:lnTo>
                    <a:lnTo>
                      <a:pt x="551" y="1028"/>
                    </a:lnTo>
                    <a:lnTo>
                      <a:pt x="531" y="1065"/>
                    </a:lnTo>
                    <a:lnTo>
                      <a:pt x="515" y="1104"/>
                    </a:lnTo>
                    <a:lnTo>
                      <a:pt x="505" y="1144"/>
                    </a:lnTo>
                    <a:lnTo>
                      <a:pt x="501" y="1184"/>
                    </a:lnTo>
                    <a:lnTo>
                      <a:pt x="504" y="1225"/>
                    </a:lnTo>
                    <a:lnTo>
                      <a:pt x="514" y="1264"/>
                    </a:lnTo>
                    <a:lnTo>
                      <a:pt x="175" y="1589"/>
                    </a:lnTo>
                    <a:lnTo>
                      <a:pt x="132" y="1540"/>
                    </a:lnTo>
                    <a:lnTo>
                      <a:pt x="94" y="1489"/>
                    </a:lnTo>
                    <a:lnTo>
                      <a:pt x="63" y="1435"/>
                    </a:lnTo>
                    <a:lnTo>
                      <a:pt x="38" y="1378"/>
                    </a:lnTo>
                    <a:lnTo>
                      <a:pt x="20" y="1319"/>
                    </a:lnTo>
                    <a:lnTo>
                      <a:pt x="7" y="1260"/>
                    </a:lnTo>
                    <a:lnTo>
                      <a:pt x="0" y="1199"/>
                    </a:lnTo>
                    <a:lnTo>
                      <a:pt x="0" y="1138"/>
                    </a:lnTo>
                    <a:lnTo>
                      <a:pt x="7" y="1077"/>
                    </a:lnTo>
                    <a:lnTo>
                      <a:pt x="20" y="1018"/>
                    </a:lnTo>
                    <a:lnTo>
                      <a:pt x="39" y="960"/>
                    </a:lnTo>
                    <a:lnTo>
                      <a:pt x="65" y="903"/>
                    </a:lnTo>
                    <a:lnTo>
                      <a:pt x="96" y="848"/>
                    </a:lnTo>
                    <a:lnTo>
                      <a:pt x="134" y="796"/>
                    </a:lnTo>
                    <a:lnTo>
                      <a:pt x="178" y="749"/>
                    </a:lnTo>
                    <a:lnTo>
                      <a:pt x="770" y="172"/>
                    </a:lnTo>
                    <a:lnTo>
                      <a:pt x="819" y="128"/>
                    </a:lnTo>
                    <a:lnTo>
                      <a:pt x="872" y="92"/>
                    </a:lnTo>
                    <a:lnTo>
                      <a:pt x="927" y="61"/>
                    </a:lnTo>
                    <a:lnTo>
                      <a:pt x="985" y="37"/>
                    </a:lnTo>
                    <a:lnTo>
                      <a:pt x="1044" y="19"/>
                    </a:lnTo>
                    <a:lnTo>
                      <a:pt x="1105" y="6"/>
                    </a:lnTo>
                    <a:lnTo>
                      <a:pt x="116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686868"/>
                  </a:solidFill>
                  <a:latin typeface="Playfair Display"/>
                  <a:ea typeface="Playfair Display"/>
                  <a:cs typeface="Playfair Display"/>
                  <a:sym typeface="Playfair Display"/>
                </a:endParaRPr>
              </a:p>
            </p:txBody>
          </p:sp>
          <p:sp>
            <p:nvSpPr>
              <p:cNvPr id="392" name="Google Shape;392;p50"/>
              <p:cNvSpPr/>
              <p:nvPr/>
            </p:nvSpPr>
            <p:spPr>
              <a:xfrm>
                <a:off x="914400" y="4511676"/>
                <a:ext cx="930273" cy="914400"/>
              </a:xfrm>
              <a:custGeom>
                <a:rect b="b" l="l" r="r" t="t"/>
                <a:pathLst>
                  <a:path extrusionOk="0" h="2301" w="2345">
                    <a:moveTo>
                      <a:pt x="1188" y="0"/>
                    </a:moveTo>
                    <a:lnTo>
                      <a:pt x="1247" y="2"/>
                    </a:lnTo>
                    <a:lnTo>
                      <a:pt x="1307" y="11"/>
                    </a:lnTo>
                    <a:lnTo>
                      <a:pt x="1363" y="24"/>
                    </a:lnTo>
                    <a:lnTo>
                      <a:pt x="1420" y="45"/>
                    </a:lnTo>
                    <a:lnTo>
                      <a:pt x="1475" y="69"/>
                    </a:lnTo>
                    <a:lnTo>
                      <a:pt x="1527" y="100"/>
                    </a:lnTo>
                    <a:lnTo>
                      <a:pt x="1577" y="136"/>
                    </a:lnTo>
                    <a:lnTo>
                      <a:pt x="1623" y="177"/>
                    </a:lnTo>
                    <a:lnTo>
                      <a:pt x="1285" y="513"/>
                    </a:lnTo>
                    <a:lnTo>
                      <a:pt x="1244" y="504"/>
                    </a:lnTo>
                    <a:lnTo>
                      <a:pt x="1202" y="500"/>
                    </a:lnTo>
                    <a:lnTo>
                      <a:pt x="1160" y="504"/>
                    </a:lnTo>
                    <a:lnTo>
                      <a:pt x="1119" y="514"/>
                    </a:lnTo>
                    <a:lnTo>
                      <a:pt x="1077" y="529"/>
                    </a:lnTo>
                    <a:lnTo>
                      <a:pt x="1039" y="549"/>
                    </a:lnTo>
                    <a:lnTo>
                      <a:pt x="1001" y="575"/>
                    </a:lnTo>
                    <a:lnTo>
                      <a:pt x="968" y="603"/>
                    </a:lnTo>
                    <a:lnTo>
                      <a:pt x="617" y="947"/>
                    </a:lnTo>
                    <a:lnTo>
                      <a:pt x="587" y="980"/>
                    </a:lnTo>
                    <a:lnTo>
                      <a:pt x="563" y="1018"/>
                    </a:lnTo>
                    <a:lnTo>
                      <a:pt x="545" y="1056"/>
                    </a:lnTo>
                    <a:lnTo>
                      <a:pt x="533" y="1098"/>
                    </a:lnTo>
                    <a:lnTo>
                      <a:pt x="526" y="1139"/>
                    </a:lnTo>
                    <a:lnTo>
                      <a:pt x="526" y="1181"/>
                    </a:lnTo>
                    <a:lnTo>
                      <a:pt x="532" y="1224"/>
                    </a:lnTo>
                    <a:lnTo>
                      <a:pt x="543" y="1265"/>
                    </a:lnTo>
                    <a:lnTo>
                      <a:pt x="561" y="1304"/>
                    </a:lnTo>
                    <a:lnTo>
                      <a:pt x="584" y="1341"/>
                    </a:lnTo>
                    <a:lnTo>
                      <a:pt x="614" y="1374"/>
                    </a:lnTo>
                    <a:lnTo>
                      <a:pt x="941" y="1696"/>
                    </a:lnTo>
                    <a:lnTo>
                      <a:pt x="976" y="1726"/>
                    </a:lnTo>
                    <a:lnTo>
                      <a:pt x="1013" y="1749"/>
                    </a:lnTo>
                    <a:lnTo>
                      <a:pt x="1053" y="1767"/>
                    </a:lnTo>
                    <a:lnTo>
                      <a:pt x="1095" y="1779"/>
                    </a:lnTo>
                    <a:lnTo>
                      <a:pt x="1138" y="1785"/>
                    </a:lnTo>
                    <a:lnTo>
                      <a:pt x="1180" y="1785"/>
                    </a:lnTo>
                    <a:lnTo>
                      <a:pt x="1223" y="1780"/>
                    </a:lnTo>
                    <a:lnTo>
                      <a:pt x="1264" y="1768"/>
                    </a:lnTo>
                    <a:lnTo>
                      <a:pt x="1304" y="1750"/>
                    </a:lnTo>
                    <a:lnTo>
                      <a:pt x="1343" y="1727"/>
                    </a:lnTo>
                    <a:lnTo>
                      <a:pt x="1376" y="1699"/>
                    </a:lnTo>
                    <a:lnTo>
                      <a:pt x="1729" y="1355"/>
                    </a:lnTo>
                    <a:lnTo>
                      <a:pt x="1757" y="1323"/>
                    </a:lnTo>
                    <a:lnTo>
                      <a:pt x="1782" y="1287"/>
                    </a:lnTo>
                    <a:lnTo>
                      <a:pt x="1802" y="1248"/>
                    </a:lnTo>
                    <a:lnTo>
                      <a:pt x="1819" y="1207"/>
                    </a:lnTo>
                    <a:lnTo>
                      <a:pt x="1829" y="1166"/>
                    </a:lnTo>
                    <a:lnTo>
                      <a:pt x="1834" y="1123"/>
                    </a:lnTo>
                    <a:lnTo>
                      <a:pt x="1834" y="1082"/>
                    </a:lnTo>
                    <a:lnTo>
                      <a:pt x="1827" y="1044"/>
                    </a:lnTo>
                    <a:lnTo>
                      <a:pt x="2166" y="714"/>
                    </a:lnTo>
                    <a:lnTo>
                      <a:pt x="2212" y="763"/>
                    </a:lnTo>
                    <a:lnTo>
                      <a:pt x="2250" y="816"/>
                    </a:lnTo>
                    <a:lnTo>
                      <a:pt x="2281" y="871"/>
                    </a:lnTo>
                    <a:lnTo>
                      <a:pt x="2307" y="929"/>
                    </a:lnTo>
                    <a:lnTo>
                      <a:pt x="2326" y="989"/>
                    </a:lnTo>
                    <a:lnTo>
                      <a:pt x="2339" y="1050"/>
                    </a:lnTo>
                    <a:lnTo>
                      <a:pt x="2345" y="1112"/>
                    </a:lnTo>
                    <a:lnTo>
                      <a:pt x="2344" y="1174"/>
                    </a:lnTo>
                    <a:lnTo>
                      <a:pt x="2338" y="1235"/>
                    </a:lnTo>
                    <a:lnTo>
                      <a:pt x="2325" y="1296"/>
                    </a:lnTo>
                    <a:lnTo>
                      <a:pt x="2306" y="1355"/>
                    </a:lnTo>
                    <a:lnTo>
                      <a:pt x="2280" y="1413"/>
                    </a:lnTo>
                    <a:lnTo>
                      <a:pt x="2248" y="1468"/>
                    </a:lnTo>
                    <a:lnTo>
                      <a:pt x="2209" y="1521"/>
                    </a:lnTo>
                    <a:lnTo>
                      <a:pt x="2164" y="1570"/>
                    </a:lnTo>
                    <a:lnTo>
                      <a:pt x="1594" y="2126"/>
                    </a:lnTo>
                    <a:lnTo>
                      <a:pt x="1543" y="2171"/>
                    </a:lnTo>
                    <a:lnTo>
                      <a:pt x="1489" y="2209"/>
                    </a:lnTo>
                    <a:lnTo>
                      <a:pt x="1433" y="2239"/>
                    </a:lnTo>
                    <a:lnTo>
                      <a:pt x="1375" y="2264"/>
                    </a:lnTo>
                    <a:lnTo>
                      <a:pt x="1314" y="2283"/>
                    </a:lnTo>
                    <a:lnTo>
                      <a:pt x="1251" y="2296"/>
                    </a:lnTo>
                    <a:lnTo>
                      <a:pt x="1189" y="2301"/>
                    </a:lnTo>
                    <a:lnTo>
                      <a:pt x="1125" y="2301"/>
                    </a:lnTo>
                    <a:lnTo>
                      <a:pt x="1063" y="2295"/>
                    </a:lnTo>
                    <a:lnTo>
                      <a:pt x="1001" y="2282"/>
                    </a:lnTo>
                    <a:lnTo>
                      <a:pt x="940" y="2264"/>
                    </a:lnTo>
                    <a:lnTo>
                      <a:pt x="882" y="2238"/>
                    </a:lnTo>
                    <a:lnTo>
                      <a:pt x="825" y="2206"/>
                    </a:lnTo>
                    <a:lnTo>
                      <a:pt x="772" y="2169"/>
                    </a:lnTo>
                    <a:lnTo>
                      <a:pt x="722" y="2125"/>
                    </a:lnTo>
                    <a:lnTo>
                      <a:pt x="179" y="1588"/>
                    </a:lnTo>
                    <a:lnTo>
                      <a:pt x="138" y="1542"/>
                    </a:lnTo>
                    <a:lnTo>
                      <a:pt x="100" y="1493"/>
                    </a:lnTo>
                    <a:lnTo>
                      <a:pt x="70" y="1441"/>
                    </a:lnTo>
                    <a:lnTo>
                      <a:pt x="45" y="1387"/>
                    </a:lnTo>
                    <a:lnTo>
                      <a:pt x="24" y="1332"/>
                    </a:lnTo>
                    <a:lnTo>
                      <a:pt x="12" y="1275"/>
                    </a:lnTo>
                    <a:lnTo>
                      <a:pt x="3" y="1217"/>
                    </a:lnTo>
                    <a:lnTo>
                      <a:pt x="0" y="1159"/>
                    </a:lnTo>
                    <a:lnTo>
                      <a:pt x="3" y="1101"/>
                    </a:lnTo>
                    <a:lnTo>
                      <a:pt x="12" y="1044"/>
                    </a:lnTo>
                    <a:lnTo>
                      <a:pt x="26" y="987"/>
                    </a:lnTo>
                    <a:lnTo>
                      <a:pt x="46" y="932"/>
                    </a:lnTo>
                    <a:lnTo>
                      <a:pt x="72" y="878"/>
                    </a:lnTo>
                    <a:lnTo>
                      <a:pt x="103" y="826"/>
                    </a:lnTo>
                    <a:lnTo>
                      <a:pt x="139" y="777"/>
                    </a:lnTo>
                    <a:lnTo>
                      <a:pt x="182" y="732"/>
                    </a:lnTo>
                    <a:lnTo>
                      <a:pt x="752" y="175"/>
                    </a:lnTo>
                    <a:lnTo>
                      <a:pt x="799" y="133"/>
                    </a:lnTo>
                    <a:lnTo>
                      <a:pt x="848" y="97"/>
                    </a:lnTo>
                    <a:lnTo>
                      <a:pt x="901" y="68"/>
                    </a:lnTo>
                    <a:lnTo>
                      <a:pt x="956" y="42"/>
                    </a:lnTo>
                    <a:lnTo>
                      <a:pt x="1013" y="24"/>
                    </a:lnTo>
                    <a:lnTo>
                      <a:pt x="1071" y="10"/>
                    </a:lnTo>
                    <a:lnTo>
                      <a:pt x="1129" y="2"/>
                    </a:lnTo>
                    <a:lnTo>
                      <a:pt x="11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686868"/>
                  </a:solidFill>
                  <a:latin typeface="Playfair Display"/>
                  <a:ea typeface="Playfair Display"/>
                  <a:cs typeface="Playfair Display"/>
                  <a:sym typeface="Playfair Display"/>
                </a:endParaRPr>
              </a:p>
            </p:txBody>
          </p:sp>
          <p:sp>
            <p:nvSpPr>
              <p:cNvPr id="393" name="Google Shape;393;p50"/>
              <p:cNvSpPr/>
              <p:nvPr/>
            </p:nvSpPr>
            <p:spPr>
              <a:xfrm>
                <a:off x="1468438" y="4341813"/>
                <a:ext cx="550862" cy="547687"/>
              </a:xfrm>
              <a:custGeom>
                <a:rect b="b" l="l" r="r" t="t"/>
                <a:pathLst>
                  <a:path extrusionOk="0" h="1381" w="1386">
                    <a:moveTo>
                      <a:pt x="1163" y="0"/>
                    </a:moveTo>
                    <a:lnTo>
                      <a:pt x="1198" y="0"/>
                    </a:lnTo>
                    <a:lnTo>
                      <a:pt x="1233" y="6"/>
                    </a:lnTo>
                    <a:lnTo>
                      <a:pt x="1266" y="18"/>
                    </a:lnTo>
                    <a:lnTo>
                      <a:pt x="1299" y="36"/>
                    </a:lnTo>
                    <a:lnTo>
                      <a:pt x="1327" y="60"/>
                    </a:lnTo>
                    <a:lnTo>
                      <a:pt x="1350" y="88"/>
                    </a:lnTo>
                    <a:lnTo>
                      <a:pt x="1368" y="121"/>
                    </a:lnTo>
                    <a:lnTo>
                      <a:pt x="1380" y="154"/>
                    </a:lnTo>
                    <a:lnTo>
                      <a:pt x="1386" y="189"/>
                    </a:lnTo>
                    <a:lnTo>
                      <a:pt x="1386" y="224"/>
                    </a:lnTo>
                    <a:lnTo>
                      <a:pt x="1380" y="258"/>
                    </a:lnTo>
                    <a:lnTo>
                      <a:pt x="1368" y="292"/>
                    </a:lnTo>
                    <a:lnTo>
                      <a:pt x="1350" y="324"/>
                    </a:lnTo>
                    <a:lnTo>
                      <a:pt x="1326" y="352"/>
                    </a:lnTo>
                    <a:lnTo>
                      <a:pt x="351" y="1322"/>
                    </a:lnTo>
                    <a:lnTo>
                      <a:pt x="322" y="1345"/>
                    </a:lnTo>
                    <a:lnTo>
                      <a:pt x="291" y="1363"/>
                    </a:lnTo>
                    <a:lnTo>
                      <a:pt x="257" y="1374"/>
                    </a:lnTo>
                    <a:lnTo>
                      <a:pt x="222" y="1381"/>
                    </a:lnTo>
                    <a:lnTo>
                      <a:pt x="186" y="1381"/>
                    </a:lnTo>
                    <a:lnTo>
                      <a:pt x="152" y="1374"/>
                    </a:lnTo>
                    <a:lnTo>
                      <a:pt x="118" y="1362"/>
                    </a:lnTo>
                    <a:lnTo>
                      <a:pt x="87" y="1344"/>
                    </a:lnTo>
                    <a:lnTo>
                      <a:pt x="59" y="1320"/>
                    </a:lnTo>
                    <a:lnTo>
                      <a:pt x="36" y="1292"/>
                    </a:lnTo>
                    <a:lnTo>
                      <a:pt x="18" y="1260"/>
                    </a:lnTo>
                    <a:lnTo>
                      <a:pt x="6" y="1226"/>
                    </a:lnTo>
                    <a:lnTo>
                      <a:pt x="0" y="1192"/>
                    </a:lnTo>
                    <a:lnTo>
                      <a:pt x="0" y="1157"/>
                    </a:lnTo>
                    <a:lnTo>
                      <a:pt x="6" y="1122"/>
                    </a:lnTo>
                    <a:lnTo>
                      <a:pt x="18" y="1089"/>
                    </a:lnTo>
                    <a:lnTo>
                      <a:pt x="36" y="1056"/>
                    </a:lnTo>
                    <a:lnTo>
                      <a:pt x="60" y="1028"/>
                    </a:lnTo>
                    <a:lnTo>
                      <a:pt x="1036" y="59"/>
                    </a:lnTo>
                    <a:lnTo>
                      <a:pt x="1064" y="36"/>
                    </a:lnTo>
                    <a:lnTo>
                      <a:pt x="1095" y="18"/>
                    </a:lnTo>
                    <a:lnTo>
                      <a:pt x="1129" y="6"/>
                    </a:lnTo>
                    <a:lnTo>
                      <a:pt x="11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686868"/>
                  </a:solidFill>
                  <a:latin typeface="Playfair Display"/>
                  <a:ea typeface="Playfair Display"/>
                  <a:cs typeface="Playfair Display"/>
                  <a:sym typeface="Playfair Display"/>
                </a:endParaRPr>
              </a:p>
            </p:txBody>
          </p:sp>
        </p:grpSp>
      </p:grpSp>
      <p:sp>
        <p:nvSpPr>
          <p:cNvPr id="394" name="Google Shape;394;p50"/>
          <p:cNvSpPr txBox="1"/>
          <p:nvPr>
            <p:ph type="title"/>
          </p:nvPr>
        </p:nvSpPr>
        <p:spPr>
          <a:xfrm>
            <a:off x="510987" y="256383"/>
            <a:ext cx="990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</a:pPr>
            <a:r>
              <a:rPr lang="en-GB"/>
              <a:t>Criterias to shortlist the location</a:t>
            </a:r>
            <a:endParaRPr/>
          </a:p>
        </p:txBody>
      </p:sp>
      <p:sp>
        <p:nvSpPr>
          <p:cNvPr id="395" name="Google Shape;395;p50"/>
          <p:cNvSpPr txBox="1"/>
          <p:nvPr>
            <p:ph idx="1" type="body"/>
          </p:nvPr>
        </p:nvSpPr>
        <p:spPr>
          <a:xfrm>
            <a:off x="517525" y="869950"/>
            <a:ext cx="98916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GB" sz="2200"/>
              <a:t>Google Analytics Data is the backbone of our analysis</a:t>
            </a:r>
            <a:endParaRPr/>
          </a:p>
        </p:txBody>
      </p:sp>
      <p:grpSp>
        <p:nvGrpSpPr>
          <p:cNvPr id="396" name="Google Shape;396;p50"/>
          <p:cNvGrpSpPr/>
          <p:nvPr/>
        </p:nvGrpSpPr>
        <p:grpSpPr>
          <a:xfrm>
            <a:off x="5611107" y="2282943"/>
            <a:ext cx="6352787" cy="4004704"/>
            <a:chOff x="3927000" y="1463864"/>
            <a:chExt cx="5936075" cy="3860700"/>
          </a:xfrm>
        </p:grpSpPr>
        <p:sp>
          <p:nvSpPr>
            <p:cNvPr id="397" name="Google Shape;397;p50"/>
            <p:cNvSpPr/>
            <p:nvPr/>
          </p:nvSpPr>
          <p:spPr>
            <a:xfrm>
              <a:off x="3927000" y="1463864"/>
              <a:ext cx="1756200" cy="38604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398" name="Google Shape;398;p50"/>
            <p:cNvSpPr/>
            <p:nvPr/>
          </p:nvSpPr>
          <p:spPr>
            <a:xfrm>
              <a:off x="4159098" y="1699524"/>
              <a:ext cx="1266000" cy="12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399" name="Google Shape;399;p50"/>
            <p:cNvSpPr/>
            <p:nvPr/>
          </p:nvSpPr>
          <p:spPr>
            <a:xfrm>
              <a:off x="6016925" y="1463864"/>
              <a:ext cx="1756200" cy="38607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400" name="Google Shape;400;p50"/>
            <p:cNvSpPr/>
            <p:nvPr/>
          </p:nvSpPr>
          <p:spPr>
            <a:xfrm>
              <a:off x="6249044" y="1699524"/>
              <a:ext cx="1266000" cy="12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401" name="Google Shape;401;p50"/>
            <p:cNvSpPr/>
            <p:nvPr/>
          </p:nvSpPr>
          <p:spPr>
            <a:xfrm>
              <a:off x="8106875" y="1463864"/>
              <a:ext cx="1756200" cy="38607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402" name="Google Shape;402;p50"/>
            <p:cNvSpPr/>
            <p:nvPr/>
          </p:nvSpPr>
          <p:spPr>
            <a:xfrm>
              <a:off x="8338991" y="1699524"/>
              <a:ext cx="1266000" cy="12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403" name="Google Shape;403;p50"/>
            <p:cNvSpPr txBox="1"/>
            <p:nvPr/>
          </p:nvSpPr>
          <p:spPr>
            <a:xfrm>
              <a:off x="4259608" y="3433037"/>
              <a:ext cx="1035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Dublin</a:t>
              </a:r>
              <a:endParaRPr b="0" i="0" sz="16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404" name="Google Shape;404;p50"/>
            <p:cNvSpPr txBox="1"/>
            <p:nvPr/>
          </p:nvSpPr>
          <p:spPr>
            <a:xfrm>
              <a:off x="4099181" y="4154248"/>
              <a:ext cx="1386000" cy="65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458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lang="en-GB" sz="1150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Total Users </a:t>
              </a:r>
              <a:endParaRPr sz="115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marR="0" rtl="0" algn="ctr">
                <a:lnSpc>
                  <a:spcPct val="1458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lang="en-GB" sz="1150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22K</a:t>
              </a:r>
              <a:endParaRPr sz="115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405" name="Google Shape;405;p50"/>
            <p:cNvSpPr txBox="1"/>
            <p:nvPr/>
          </p:nvSpPr>
          <p:spPr>
            <a:xfrm>
              <a:off x="6107773" y="3433024"/>
              <a:ext cx="1548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Zurich</a:t>
              </a:r>
              <a:endParaRPr b="0" i="0" sz="16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406" name="Google Shape;406;p50"/>
            <p:cNvSpPr txBox="1"/>
            <p:nvPr/>
          </p:nvSpPr>
          <p:spPr>
            <a:xfrm>
              <a:off x="8252987" y="3433024"/>
              <a:ext cx="146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Frankfurt</a:t>
              </a:r>
              <a:endParaRPr b="0" i="0" sz="16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sp>
        <p:nvSpPr>
          <p:cNvPr id="407" name="Google Shape;407;p50"/>
          <p:cNvSpPr txBox="1"/>
          <p:nvPr/>
        </p:nvSpPr>
        <p:spPr>
          <a:xfrm>
            <a:off x="2209800" y="3200400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Dublin &amp; Zurich have the highest revenue generation in past 5 years (2016-2021)</a:t>
            </a:r>
            <a:endParaRPr sz="21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08" name="Google Shape;408;p50"/>
          <p:cNvSpPr txBox="1"/>
          <p:nvPr/>
        </p:nvSpPr>
        <p:spPr>
          <a:xfrm>
            <a:off x="5980275" y="2842200"/>
            <a:ext cx="11214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ctr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b="1" lang="en-GB" sz="305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$ 18k</a:t>
            </a:r>
            <a:endParaRPr b="1" i="0" sz="3050" u="none" cap="none" strike="noStrike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09" name="Google Shape;409;p50"/>
          <p:cNvSpPr txBox="1"/>
          <p:nvPr/>
        </p:nvSpPr>
        <p:spPr>
          <a:xfrm>
            <a:off x="8217875" y="2842200"/>
            <a:ext cx="11214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ctr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b="1" lang="en-GB" sz="305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$ 5.4k</a:t>
            </a:r>
            <a:endParaRPr b="1" i="0" sz="3050" u="none" cap="none" strike="noStrike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0" name="Google Shape;410;p50"/>
          <p:cNvSpPr txBox="1"/>
          <p:nvPr/>
        </p:nvSpPr>
        <p:spPr>
          <a:xfrm>
            <a:off x="10455475" y="2842200"/>
            <a:ext cx="11214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ctr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b="1" lang="en-GB" sz="305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$ 4k</a:t>
            </a:r>
            <a:endParaRPr b="1" i="0" sz="3050" u="none" cap="none" strike="noStrike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1" name="Google Shape;411;p50"/>
          <p:cNvSpPr txBox="1"/>
          <p:nvPr/>
        </p:nvSpPr>
        <p:spPr>
          <a:xfrm>
            <a:off x="8045900" y="5133628"/>
            <a:ext cx="14832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ctr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-GB" sz="115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Total Users </a:t>
            </a:r>
            <a:endParaRPr sz="115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ctr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-GB" sz="115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9K</a:t>
            </a:r>
            <a:endParaRPr sz="115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2" name="Google Shape;412;p50"/>
          <p:cNvSpPr txBox="1"/>
          <p:nvPr/>
        </p:nvSpPr>
        <p:spPr>
          <a:xfrm>
            <a:off x="10274575" y="5161078"/>
            <a:ext cx="14832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ctr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-GB" sz="115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Total Users </a:t>
            </a:r>
            <a:endParaRPr sz="115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ctr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-GB" sz="115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4K</a:t>
            </a:r>
            <a:endParaRPr sz="115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51"/>
          <p:cNvGrpSpPr/>
          <p:nvPr/>
        </p:nvGrpSpPr>
        <p:grpSpPr>
          <a:xfrm>
            <a:off x="144123" y="2900706"/>
            <a:ext cx="4871415" cy="2409768"/>
            <a:chOff x="278333" y="3044228"/>
            <a:chExt cx="4598277" cy="2120902"/>
          </a:xfrm>
        </p:grpSpPr>
        <p:grpSp>
          <p:nvGrpSpPr>
            <p:cNvPr id="419" name="Google Shape;419;p51"/>
            <p:cNvGrpSpPr/>
            <p:nvPr/>
          </p:nvGrpSpPr>
          <p:grpSpPr>
            <a:xfrm>
              <a:off x="278333" y="3044228"/>
              <a:ext cx="4598277" cy="915604"/>
              <a:chOff x="4283195" y="6204427"/>
              <a:chExt cx="7813555" cy="1314767"/>
            </a:xfrm>
          </p:grpSpPr>
          <p:sp>
            <p:nvSpPr>
              <p:cNvPr id="420" name="Google Shape;420;p51"/>
              <p:cNvSpPr/>
              <p:nvPr/>
            </p:nvSpPr>
            <p:spPr>
              <a:xfrm>
                <a:off x="4283195" y="6204427"/>
                <a:ext cx="7813555" cy="1314450"/>
              </a:xfrm>
              <a:custGeom>
                <a:rect b="b" l="l" r="r" t="t"/>
                <a:pathLst>
                  <a:path extrusionOk="0" h="1314450" w="7813555">
                    <a:moveTo>
                      <a:pt x="704823" y="0"/>
                    </a:moveTo>
                    <a:lnTo>
                      <a:pt x="7435637" y="0"/>
                    </a:lnTo>
                    <a:cubicBezTo>
                      <a:pt x="7644355" y="0"/>
                      <a:pt x="7813555" y="169200"/>
                      <a:pt x="7813555" y="377918"/>
                    </a:cubicBezTo>
                    <a:lnTo>
                      <a:pt x="7813555" y="936532"/>
                    </a:lnTo>
                    <a:cubicBezTo>
                      <a:pt x="7813555" y="1145250"/>
                      <a:pt x="7644355" y="1314450"/>
                      <a:pt x="7435637" y="1314450"/>
                    </a:cubicBezTo>
                    <a:lnTo>
                      <a:pt x="704823" y="1314450"/>
                    </a:lnTo>
                    <a:cubicBezTo>
                      <a:pt x="496105" y="1314450"/>
                      <a:pt x="326905" y="1145250"/>
                      <a:pt x="326905" y="936532"/>
                    </a:cubicBezTo>
                    <a:lnTo>
                      <a:pt x="326905" y="901889"/>
                    </a:lnTo>
                    <a:lnTo>
                      <a:pt x="60011" y="770843"/>
                    </a:lnTo>
                    <a:lnTo>
                      <a:pt x="45802" y="762295"/>
                    </a:lnTo>
                    <a:lnTo>
                      <a:pt x="33334" y="750521"/>
                    </a:lnTo>
                    <a:lnTo>
                      <a:pt x="21931" y="737344"/>
                    </a:lnTo>
                    <a:lnTo>
                      <a:pt x="13444" y="722212"/>
                    </a:lnTo>
                    <a:lnTo>
                      <a:pt x="6378" y="705209"/>
                    </a:lnTo>
                    <a:lnTo>
                      <a:pt x="1909" y="687607"/>
                    </a:lnTo>
                    <a:lnTo>
                      <a:pt x="0" y="668518"/>
                    </a:lnTo>
                    <a:lnTo>
                      <a:pt x="1080" y="649253"/>
                    </a:lnTo>
                    <a:lnTo>
                      <a:pt x="4439" y="630747"/>
                    </a:lnTo>
                    <a:lnTo>
                      <a:pt x="10505" y="614317"/>
                    </a:lnTo>
                    <a:lnTo>
                      <a:pt x="18812" y="597755"/>
                    </a:lnTo>
                    <a:lnTo>
                      <a:pt x="28724" y="583779"/>
                    </a:lnTo>
                    <a:lnTo>
                      <a:pt x="40240" y="572389"/>
                    </a:lnTo>
                    <a:lnTo>
                      <a:pt x="54463" y="563073"/>
                    </a:lnTo>
                    <a:lnTo>
                      <a:pt x="326905" y="412559"/>
                    </a:lnTo>
                    <a:lnTo>
                      <a:pt x="326905" y="377918"/>
                    </a:lnTo>
                    <a:cubicBezTo>
                      <a:pt x="326905" y="169200"/>
                      <a:pt x="496105" y="0"/>
                      <a:pt x="704823" y="0"/>
                    </a:cubicBez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endParaRPr>
              </a:p>
            </p:txBody>
          </p:sp>
          <p:sp>
            <p:nvSpPr>
              <p:cNvPr id="421" name="Google Shape;421;p51"/>
              <p:cNvSpPr/>
              <p:nvPr/>
            </p:nvSpPr>
            <p:spPr>
              <a:xfrm>
                <a:off x="4284134" y="6204744"/>
                <a:ext cx="1914982" cy="1314450"/>
              </a:xfrm>
              <a:custGeom>
                <a:rect b="b" l="l" r="r" t="t"/>
                <a:pathLst>
                  <a:path extrusionOk="0" h="1314450" w="1914982">
                    <a:moveTo>
                      <a:pt x="650751" y="0"/>
                    </a:moveTo>
                    <a:lnTo>
                      <a:pt x="1914982" y="0"/>
                    </a:lnTo>
                    <a:lnTo>
                      <a:pt x="1914982" y="1314450"/>
                    </a:lnTo>
                    <a:lnTo>
                      <a:pt x="650751" y="1314450"/>
                    </a:lnTo>
                    <a:cubicBezTo>
                      <a:pt x="471896" y="1314450"/>
                      <a:pt x="326905" y="1147711"/>
                      <a:pt x="326905" y="942027"/>
                    </a:cubicBezTo>
                    <a:lnTo>
                      <a:pt x="326905" y="901889"/>
                    </a:lnTo>
                    <a:lnTo>
                      <a:pt x="60011" y="770843"/>
                    </a:lnTo>
                    <a:lnTo>
                      <a:pt x="45802" y="762295"/>
                    </a:lnTo>
                    <a:lnTo>
                      <a:pt x="33334" y="750521"/>
                    </a:lnTo>
                    <a:lnTo>
                      <a:pt x="21931" y="737344"/>
                    </a:lnTo>
                    <a:lnTo>
                      <a:pt x="13444" y="722212"/>
                    </a:lnTo>
                    <a:lnTo>
                      <a:pt x="6378" y="705209"/>
                    </a:lnTo>
                    <a:lnTo>
                      <a:pt x="1909" y="687607"/>
                    </a:lnTo>
                    <a:lnTo>
                      <a:pt x="0" y="668518"/>
                    </a:lnTo>
                    <a:lnTo>
                      <a:pt x="1080" y="649253"/>
                    </a:lnTo>
                    <a:lnTo>
                      <a:pt x="4439" y="630747"/>
                    </a:lnTo>
                    <a:lnTo>
                      <a:pt x="10505" y="614317"/>
                    </a:lnTo>
                    <a:lnTo>
                      <a:pt x="18812" y="597755"/>
                    </a:lnTo>
                    <a:lnTo>
                      <a:pt x="28724" y="583779"/>
                    </a:lnTo>
                    <a:lnTo>
                      <a:pt x="40240" y="572389"/>
                    </a:lnTo>
                    <a:lnTo>
                      <a:pt x="54463" y="563073"/>
                    </a:lnTo>
                    <a:lnTo>
                      <a:pt x="326905" y="412559"/>
                    </a:lnTo>
                    <a:lnTo>
                      <a:pt x="326905" y="372423"/>
                    </a:lnTo>
                    <a:cubicBezTo>
                      <a:pt x="326905" y="166740"/>
                      <a:pt x="471896" y="0"/>
                      <a:pt x="650751" y="0"/>
                    </a:cubicBez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endParaRPr>
              </a:p>
            </p:txBody>
          </p:sp>
        </p:grpSp>
        <p:sp>
          <p:nvSpPr>
            <p:cNvPr id="422" name="Google Shape;422;p51"/>
            <p:cNvSpPr/>
            <p:nvPr/>
          </p:nvSpPr>
          <p:spPr>
            <a:xfrm>
              <a:off x="4169648" y="4674329"/>
              <a:ext cx="535800" cy="49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50" lIns="60950" spcFirstLastPara="1" rIns="60950" wrap="square" tIns="304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423" name="Google Shape;423;p51"/>
            <p:cNvSpPr/>
            <p:nvPr/>
          </p:nvSpPr>
          <p:spPr>
            <a:xfrm>
              <a:off x="1002627" y="3086067"/>
              <a:ext cx="3610500" cy="808500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l" dist="38100">
                <a:srgbClr val="000000">
                  <a:alpha val="40000"/>
                </a:srgbClr>
              </a:outerShdw>
            </a:effectLst>
          </p:spPr>
          <p:txBody>
            <a:bodyPr anchorCtr="0" anchor="ctr" bIns="30450" lIns="60950" spcFirstLastPara="1" rIns="60950" wrap="square" tIns="30450">
              <a:noAutofit/>
            </a:bodyPr>
            <a:lstStyle/>
            <a:p>
              <a:pPr indent="0" lvl="0" marL="304792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YoY % growth and decline of users at each location</a:t>
              </a:r>
              <a:endParaRPr b="1" sz="1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pic>
          <p:nvPicPr>
            <p:cNvPr id="424" name="Google Shape;424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642254" y="3145686"/>
              <a:ext cx="566625" cy="56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5" name="Google Shape;425;p51"/>
          <p:cNvSpPr txBox="1"/>
          <p:nvPr>
            <p:ph type="title"/>
          </p:nvPr>
        </p:nvSpPr>
        <p:spPr>
          <a:xfrm>
            <a:off x="510987" y="256383"/>
            <a:ext cx="990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</a:pPr>
            <a:r>
              <a:rPr lang="en-GB"/>
              <a:t>Criterias to shortlist the location</a:t>
            </a:r>
            <a:endParaRPr/>
          </a:p>
        </p:txBody>
      </p:sp>
      <p:sp>
        <p:nvSpPr>
          <p:cNvPr id="426" name="Google Shape;426;p51"/>
          <p:cNvSpPr txBox="1"/>
          <p:nvPr>
            <p:ph idx="1" type="body"/>
          </p:nvPr>
        </p:nvSpPr>
        <p:spPr>
          <a:xfrm>
            <a:off x="517525" y="869950"/>
            <a:ext cx="98916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GB" sz="2200"/>
              <a:t>Google Analytics Data is the backbone of our analysis</a:t>
            </a:r>
            <a:endParaRPr/>
          </a:p>
        </p:txBody>
      </p:sp>
      <p:sp>
        <p:nvSpPr>
          <p:cNvPr id="427" name="Google Shape;427;p51"/>
          <p:cNvSpPr txBox="1"/>
          <p:nvPr/>
        </p:nvSpPr>
        <p:spPr>
          <a:xfrm flipH="1">
            <a:off x="4863238" y="1690671"/>
            <a:ext cx="1365000" cy="1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1"/>
          <p:cNvSpPr txBox="1"/>
          <p:nvPr/>
        </p:nvSpPr>
        <p:spPr>
          <a:xfrm flipH="1">
            <a:off x="9643800" y="3874325"/>
            <a:ext cx="1710000" cy="1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BF04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Frankfurt % users decline</a:t>
            </a:r>
            <a:endParaRPr b="1" sz="2400">
              <a:solidFill>
                <a:srgbClr val="BF041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29" name="Google Shape;429;p51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0625" y="1287846"/>
            <a:ext cx="3104226" cy="191944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1"/>
          <p:cNvSpPr/>
          <p:nvPr/>
        </p:nvSpPr>
        <p:spPr>
          <a:xfrm>
            <a:off x="7635177" y="1919367"/>
            <a:ext cx="19275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BF04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22</a:t>
            </a:r>
            <a:r>
              <a:rPr b="1" lang="en-GB" sz="3200">
                <a:solidFill>
                  <a:srgbClr val="BF04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%</a:t>
            </a:r>
            <a:endParaRPr/>
          </a:p>
        </p:txBody>
      </p:sp>
      <p:sp>
        <p:nvSpPr>
          <p:cNvPr id="431" name="Google Shape;431;p51"/>
          <p:cNvSpPr txBox="1"/>
          <p:nvPr/>
        </p:nvSpPr>
        <p:spPr>
          <a:xfrm flipH="1">
            <a:off x="5725000" y="1645538"/>
            <a:ext cx="1927500" cy="20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BF04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Dublin % user decline</a:t>
            </a:r>
            <a:endParaRPr/>
          </a:p>
        </p:txBody>
      </p:sp>
      <p:sp>
        <p:nvSpPr>
          <p:cNvPr id="432" name="Google Shape;432;p51"/>
          <p:cNvSpPr/>
          <p:nvPr/>
        </p:nvSpPr>
        <p:spPr>
          <a:xfrm>
            <a:off x="6939625" y="1326450"/>
            <a:ext cx="861300" cy="21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51"/>
          <p:cNvSpPr/>
          <p:nvPr/>
        </p:nvSpPr>
        <p:spPr>
          <a:xfrm>
            <a:off x="5949025" y="3917250"/>
            <a:ext cx="861300" cy="21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51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6825" y="3497650"/>
            <a:ext cx="2819451" cy="191942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1"/>
          <p:cNvSpPr/>
          <p:nvPr/>
        </p:nvSpPr>
        <p:spPr>
          <a:xfrm>
            <a:off x="7558977" y="4129167"/>
            <a:ext cx="19275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BF04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21%</a:t>
            </a:r>
            <a:endParaRPr/>
          </a:p>
        </p:txBody>
      </p:sp>
      <p:sp>
        <p:nvSpPr>
          <p:cNvPr id="436" name="Google Shape;436;p51"/>
          <p:cNvSpPr/>
          <p:nvPr/>
        </p:nvSpPr>
        <p:spPr>
          <a:xfrm>
            <a:off x="9301825" y="1326450"/>
            <a:ext cx="861300" cy="21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1"/>
          <p:cNvSpPr txBox="1"/>
          <p:nvPr/>
        </p:nvSpPr>
        <p:spPr>
          <a:xfrm flipH="1">
            <a:off x="4863238" y="4205271"/>
            <a:ext cx="1365000" cy="1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1"/>
          <p:cNvSpPr/>
          <p:nvPr/>
        </p:nvSpPr>
        <p:spPr>
          <a:xfrm>
            <a:off x="5339425" y="3993450"/>
            <a:ext cx="861300" cy="21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1"/>
          <p:cNvSpPr/>
          <p:nvPr/>
        </p:nvSpPr>
        <p:spPr>
          <a:xfrm>
            <a:off x="6939625" y="3536250"/>
            <a:ext cx="861300" cy="21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2"/>
          <p:cNvSpPr txBox="1"/>
          <p:nvPr>
            <p:ph type="title"/>
          </p:nvPr>
        </p:nvSpPr>
        <p:spPr>
          <a:xfrm>
            <a:off x="510987" y="256383"/>
            <a:ext cx="990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</a:pPr>
            <a:r>
              <a:rPr lang="en-GB"/>
              <a:t>Criterias to shortlist the location</a:t>
            </a:r>
            <a:endParaRPr/>
          </a:p>
        </p:txBody>
      </p:sp>
      <p:sp>
        <p:nvSpPr>
          <p:cNvPr id="446" name="Google Shape;446;p52"/>
          <p:cNvSpPr/>
          <p:nvPr/>
        </p:nvSpPr>
        <p:spPr>
          <a:xfrm>
            <a:off x="6939625" y="1326450"/>
            <a:ext cx="861300" cy="21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2"/>
          <p:cNvSpPr/>
          <p:nvPr/>
        </p:nvSpPr>
        <p:spPr>
          <a:xfrm>
            <a:off x="9301825" y="1326450"/>
            <a:ext cx="861300" cy="21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2"/>
          <p:cNvSpPr txBox="1"/>
          <p:nvPr>
            <p:ph idx="1" type="body"/>
          </p:nvPr>
        </p:nvSpPr>
        <p:spPr>
          <a:xfrm>
            <a:off x="517525" y="869950"/>
            <a:ext cx="98916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GB" sz="2200"/>
              <a:t>Google Analytics Data is the backbone of our analysis</a:t>
            </a:r>
            <a:endParaRPr/>
          </a:p>
        </p:txBody>
      </p:sp>
      <p:grpSp>
        <p:nvGrpSpPr>
          <p:cNvPr id="449" name="Google Shape;449;p52"/>
          <p:cNvGrpSpPr/>
          <p:nvPr/>
        </p:nvGrpSpPr>
        <p:grpSpPr>
          <a:xfrm>
            <a:off x="73716" y="4324850"/>
            <a:ext cx="5095750" cy="1041973"/>
            <a:chOff x="715367" y="4297655"/>
            <a:chExt cx="4810034" cy="917069"/>
          </a:xfrm>
        </p:grpSpPr>
        <p:grpSp>
          <p:nvGrpSpPr>
            <p:cNvPr id="450" name="Google Shape;450;p52"/>
            <p:cNvGrpSpPr/>
            <p:nvPr/>
          </p:nvGrpSpPr>
          <p:grpSpPr>
            <a:xfrm>
              <a:off x="908477" y="4299341"/>
              <a:ext cx="4596748" cy="915383"/>
              <a:chOff x="6192157" y="8006715"/>
              <a:chExt cx="7810956" cy="1314450"/>
            </a:xfrm>
          </p:grpSpPr>
          <p:sp>
            <p:nvSpPr>
              <p:cNvPr id="451" name="Google Shape;451;p52"/>
              <p:cNvSpPr/>
              <p:nvPr/>
            </p:nvSpPr>
            <p:spPr>
              <a:xfrm rot="10800000">
                <a:off x="6192157" y="8006715"/>
                <a:ext cx="7810956" cy="1314450"/>
              </a:xfrm>
              <a:custGeom>
                <a:rect b="b" l="l" r="r" t="t"/>
                <a:pathLst>
                  <a:path extrusionOk="0" h="1314450" w="7810956">
                    <a:moveTo>
                      <a:pt x="7433038" y="1314450"/>
                    </a:moveTo>
                    <a:lnTo>
                      <a:pt x="702224" y="1314450"/>
                    </a:lnTo>
                    <a:cubicBezTo>
                      <a:pt x="493506" y="1314450"/>
                      <a:pt x="324306" y="1145250"/>
                      <a:pt x="324306" y="936532"/>
                    </a:cubicBezTo>
                    <a:lnTo>
                      <a:pt x="324306" y="892548"/>
                    </a:lnTo>
                    <a:lnTo>
                      <a:pt x="60011" y="762778"/>
                    </a:lnTo>
                    <a:lnTo>
                      <a:pt x="45802" y="754230"/>
                    </a:lnTo>
                    <a:lnTo>
                      <a:pt x="33334" y="742456"/>
                    </a:lnTo>
                    <a:lnTo>
                      <a:pt x="21931" y="729279"/>
                    </a:lnTo>
                    <a:lnTo>
                      <a:pt x="13444" y="714147"/>
                    </a:lnTo>
                    <a:lnTo>
                      <a:pt x="6378" y="697144"/>
                    </a:lnTo>
                    <a:lnTo>
                      <a:pt x="1909" y="679542"/>
                    </a:lnTo>
                    <a:lnTo>
                      <a:pt x="0" y="660453"/>
                    </a:lnTo>
                    <a:lnTo>
                      <a:pt x="1080" y="641188"/>
                    </a:lnTo>
                    <a:lnTo>
                      <a:pt x="4439" y="622682"/>
                    </a:lnTo>
                    <a:lnTo>
                      <a:pt x="10505" y="606252"/>
                    </a:lnTo>
                    <a:lnTo>
                      <a:pt x="18812" y="589690"/>
                    </a:lnTo>
                    <a:lnTo>
                      <a:pt x="28724" y="575714"/>
                    </a:lnTo>
                    <a:lnTo>
                      <a:pt x="40240" y="564324"/>
                    </a:lnTo>
                    <a:lnTo>
                      <a:pt x="54463" y="555008"/>
                    </a:lnTo>
                    <a:lnTo>
                      <a:pt x="324306" y="405930"/>
                    </a:lnTo>
                    <a:lnTo>
                      <a:pt x="324306" y="377918"/>
                    </a:lnTo>
                    <a:cubicBezTo>
                      <a:pt x="324306" y="169200"/>
                      <a:pt x="493506" y="0"/>
                      <a:pt x="702224" y="0"/>
                    </a:cubicBezTo>
                    <a:lnTo>
                      <a:pt x="7433038" y="0"/>
                    </a:lnTo>
                    <a:cubicBezTo>
                      <a:pt x="7641756" y="0"/>
                      <a:pt x="7810956" y="169200"/>
                      <a:pt x="7810956" y="377918"/>
                    </a:cubicBezTo>
                    <a:lnTo>
                      <a:pt x="7810956" y="936532"/>
                    </a:lnTo>
                    <a:cubicBezTo>
                      <a:pt x="7810956" y="1145250"/>
                      <a:pt x="7641756" y="1314450"/>
                      <a:pt x="7433038" y="1314450"/>
                    </a:cubicBezTo>
                    <a:close/>
                  </a:path>
                </a:pathLst>
              </a:custGeom>
              <a:solidFill>
                <a:srgbClr val="C27BA0"/>
              </a:solidFill>
              <a:ln>
                <a:noFill/>
              </a:ln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endParaRPr>
              </a:p>
            </p:txBody>
          </p:sp>
          <p:sp>
            <p:nvSpPr>
              <p:cNvPr id="452" name="Google Shape;452;p52"/>
              <p:cNvSpPr/>
              <p:nvPr/>
            </p:nvSpPr>
            <p:spPr>
              <a:xfrm rot="10800000">
                <a:off x="12088133" y="8006715"/>
                <a:ext cx="1914980" cy="1314450"/>
              </a:xfrm>
              <a:custGeom>
                <a:rect b="b" l="l" r="r" t="t"/>
                <a:pathLst>
                  <a:path extrusionOk="0" h="1314450" w="1914980">
                    <a:moveTo>
                      <a:pt x="1914980" y="1314450"/>
                    </a:moveTo>
                    <a:lnTo>
                      <a:pt x="650749" y="1314450"/>
                    </a:lnTo>
                    <a:cubicBezTo>
                      <a:pt x="471894" y="1314450"/>
                      <a:pt x="326903" y="1147711"/>
                      <a:pt x="326903" y="942027"/>
                    </a:cubicBezTo>
                    <a:lnTo>
                      <a:pt x="326903" y="893823"/>
                    </a:lnTo>
                    <a:lnTo>
                      <a:pt x="60011" y="762778"/>
                    </a:lnTo>
                    <a:lnTo>
                      <a:pt x="45802" y="754230"/>
                    </a:lnTo>
                    <a:lnTo>
                      <a:pt x="33334" y="742456"/>
                    </a:lnTo>
                    <a:lnTo>
                      <a:pt x="21931" y="729279"/>
                    </a:lnTo>
                    <a:lnTo>
                      <a:pt x="13444" y="714147"/>
                    </a:lnTo>
                    <a:lnTo>
                      <a:pt x="6378" y="697144"/>
                    </a:lnTo>
                    <a:lnTo>
                      <a:pt x="1909" y="679542"/>
                    </a:lnTo>
                    <a:lnTo>
                      <a:pt x="0" y="660453"/>
                    </a:lnTo>
                    <a:lnTo>
                      <a:pt x="1080" y="641188"/>
                    </a:lnTo>
                    <a:lnTo>
                      <a:pt x="4439" y="622682"/>
                    </a:lnTo>
                    <a:lnTo>
                      <a:pt x="10505" y="606252"/>
                    </a:lnTo>
                    <a:lnTo>
                      <a:pt x="18812" y="589690"/>
                    </a:lnTo>
                    <a:lnTo>
                      <a:pt x="28724" y="575714"/>
                    </a:lnTo>
                    <a:lnTo>
                      <a:pt x="40240" y="564324"/>
                    </a:lnTo>
                    <a:lnTo>
                      <a:pt x="54463" y="555008"/>
                    </a:lnTo>
                    <a:lnTo>
                      <a:pt x="326903" y="404495"/>
                    </a:lnTo>
                    <a:lnTo>
                      <a:pt x="326903" y="372423"/>
                    </a:lnTo>
                    <a:cubicBezTo>
                      <a:pt x="326903" y="166739"/>
                      <a:pt x="471894" y="0"/>
                      <a:pt x="650749" y="0"/>
                    </a:cubicBezTo>
                    <a:lnTo>
                      <a:pt x="1914980" y="0"/>
                    </a:lnTo>
                    <a:close/>
                  </a:path>
                </a:pathLst>
              </a:custGeom>
              <a:solidFill>
                <a:srgbClr val="C27BA0"/>
              </a:solidFill>
              <a:ln>
                <a:noFill/>
              </a:ln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endParaRPr>
              </a:p>
            </p:txBody>
          </p:sp>
        </p:grpSp>
        <p:grpSp>
          <p:nvGrpSpPr>
            <p:cNvPr id="453" name="Google Shape;453;p52"/>
            <p:cNvGrpSpPr/>
            <p:nvPr/>
          </p:nvGrpSpPr>
          <p:grpSpPr>
            <a:xfrm>
              <a:off x="715367" y="4298845"/>
              <a:ext cx="3990110" cy="915260"/>
              <a:chOff x="6557353" y="7846261"/>
              <a:chExt cx="6780137" cy="1205400"/>
            </a:xfrm>
          </p:grpSpPr>
          <p:sp>
            <p:nvSpPr>
              <p:cNvPr id="454" name="Google Shape;454;p52"/>
              <p:cNvSpPr/>
              <p:nvPr/>
            </p:nvSpPr>
            <p:spPr>
              <a:xfrm>
                <a:off x="6557353" y="7846261"/>
                <a:ext cx="6232800" cy="12054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304792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lt1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rPr>
                  <a:t>Number of Existing vs New Users signific a growing interest in products</a:t>
                </a:r>
                <a:endParaRPr sz="1400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endParaRPr>
              </a:p>
            </p:txBody>
          </p:sp>
          <p:sp>
            <p:nvSpPr>
              <p:cNvPr id="455" name="Google Shape;455;p52"/>
              <p:cNvSpPr/>
              <p:nvPr/>
            </p:nvSpPr>
            <p:spPr>
              <a:xfrm>
                <a:off x="12426990" y="8340774"/>
                <a:ext cx="910500" cy="6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endParaRPr>
              </a:p>
            </p:txBody>
          </p:sp>
        </p:grpSp>
        <p:pic>
          <p:nvPicPr>
            <p:cNvPr id="456" name="Google Shape;456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98054" y="4473733"/>
              <a:ext cx="566600" cy="56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Google Shape;457;p52"/>
            <p:cNvSpPr/>
            <p:nvPr/>
          </p:nvSpPr>
          <p:spPr>
            <a:xfrm rot="10800000">
              <a:off x="4400350" y="4297655"/>
              <a:ext cx="1125051" cy="916829"/>
            </a:xfrm>
            <a:custGeom>
              <a:rect b="b" l="l" r="r" t="t"/>
              <a:pathLst>
                <a:path extrusionOk="0" h="1314450" w="1914980">
                  <a:moveTo>
                    <a:pt x="1914980" y="1314450"/>
                  </a:moveTo>
                  <a:lnTo>
                    <a:pt x="650749" y="1314450"/>
                  </a:lnTo>
                  <a:cubicBezTo>
                    <a:pt x="471894" y="1314450"/>
                    <a:pt x="326903" y="1147711"/>
                    <a:pt x="326903" y="942027"/>
                  </a:cubicBezTo>
                  <a:lnTo>
                    <a:pt x="326903" y="893823"/>
                  </a:lnTo>
                  <a:lnTo>
                    <a:pt x="60011" y="762778"/>
                  </a:lnTo>
                  <a:lnTo>
                    <a:pt x="45802" y="754230"/>
                  </a:lnTo>
                  <a:lnTo>
                    <a:pt x="33334" y="742456"/>
                  </a:lnTo>
                  <a:lnTo>
                    <a:pt x="21931" y="729279"/>
                  </a:lnTo>
                  <a:lnTo>
                    <a:pt x="13444" y="714147"/>
                  </a:lnTo>
                  <a:lnTo>
                    <a:pt x="6378" y="697144"/>
                  </a:lnTo>
                  <a:lnTo>
                    <a:pt x="1909" y="679542"/>
                  </a:lnTo>
                  <a:lnTo>
                    <a:pt x="0" y="660453"/>
                  </a:lnTo>
                  <a:lnTo>
                    <a:pt x="1080" y="641188"/>
                  </a:lnTo>
                  <a:lnTo>
                    <a:pt x="4439" y="622682"/>
                  </a:lnTo>
                  <a:lnTo>
                    <a:pt x="10505" y="606252"/>
                  </a:lnTo>
                  <a:lnTo>
                    <a:pt x="18812" y="589690"/>
                  </a:lnTo>
                  <a:lnTo>
                    <a:pt x="28724" y="575714"/>
                  </a:lnTo>
                  <a:lnTo>
                    <a:pt x="40240" y="564324"/>
                  </a:lnTo>
                  <a:lnTo>
                    <a:pt x="54463" y="555008"/>
                  </a:lnTo>
                  <a:lnTo>
                    <a:pt x="326903" y="404495"/>
                  </a:lnTo>
                  <a:lnTo>
                    <a:pt x="326903" y="372423"/>
                  </a:lnTo>
                  <a:cubicBezTo>
                    <a:pt x="326903" y="166739"/>
                    <a:pt x="471894" y="0"/>
                    <a:pt x="650749" y="0"/>
                  </a:cubicBezTo>
                  <a:lnTo>
                    <a:pt x="1914980" y="0"/>
                  </a:lnTo>
                  <a:close/>
                </a:path>
              </a:pathLst>
            </a:custGeom>
            <a:solidFill>
              <a:srgbClr val="222A35">
                <a:alpha val="4710"/>
              </a:srgbClr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30450" lIns="60950" spcFirstLastPara="1" rIns="60950" wrap="square" tIns="304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grpSp>
        <p:nvGrpSpPr>
          <p:cNvPr id="458" name="Google Shape;458;p52"/>
          <p:cNvGrpSpPr/>
          <p:nvPr/>
        </p:nvGrpSpPr>
        <p:grpSpPr>
          <a:xfrm>
            <a:off x="8798801" y="1750178"/>
            <a:ext cx="2988532" cy="3136239"/>
            <a:chOff x="-229256" y="960953"/>
            <a:chExt cx="3778647" cy="4675372"/>
          </a:xfrm>
        </p:grpSpPr>
        <p:grpSp>
          <p:nvGrpSpPr>
            <p:cNvPr id="459" name="Google Shape;459;p52"/>
            <p:cNvGrpSpPr/>
            <p:nvPr/>
          </p:nvGrpSpPr>
          <p:grpSpPr>
            <a:xfrm>
              <a:off x="2662194" y="2675168"/>
              <a:ext cx="569845" cy="1577013"/>
              <a:chOff x="7049492" y="3632243"/>
              <a:chExt cx="1317562" cy="3416407"/>
            </a:xfrm>
          </p:grpSpPr>
          <p:sp>
            <p:nvSpPr>
              <p:cNvPr id="460" name="Google Shape;460;p52"/>
              <p:cNvSpPr/>
              <p:nvPr/>
            </p:nvSpPr>
            <p:spPr>
              <a:xfrm>
                <a:off x="7049492" y="6953250"/>
                <a:ext cx="1310400" cy="954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1" name="Google Shape;461;p52"/>
              <p:cNvSpPr/>
              <p:nvPr/>
            </p:nvSpPr>
            <p:spPr>
              <a:xfrm>
                <a:off x="7444118" y="4015719"/>
                <a:ext cx="518100" cy="2937600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2" name="Google Shape;462;p52"/>
              <p:cNvSpPr/>
              <p:nvPr/>
            </p:nvSpPr>
            <p:spPr>
              <a:xfrm>
                <a:off x="7057854" y="3632243"/>
                <a:ext cx="1309200" cy="1309200"/>
              </a:xfrm>
              <a:prstGeom prst="ellipse">
                <a:avLst/>
              </a:prstGeom>
              <a:solidFill>
                <a:srgbClr val="6AA84F"/>
              </a:solidFill>
              <a:ln>
                <a:noFill/>
              </a:ln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63" name="Google Shape;463;p52"/>
            <p:cNvGrpSpPr/>
            <p:nvPr/>
          </p:nvGrpSpPr>
          <p:grpSpPr>
            <a:xfrm>
              <a:off x="-229256" y="4591464"/>
              <a:ext cx="1423551" cy="1044860"/>
              <a:chOff x="330656" y="7949387"/>
              <a:chExt cx="3291446" cy="2263562"/>
            </a:xfrm>
          </p:grpSpPr>
          <p:sp>
            <p:nvSpPr>
              <p:cNvPr id="464" name="Google Shape;464;p52"/>
              <p:cNvSpPr/>
              <p:nvPr/>
            </p:nvSpPr>
            <p:spPr>
              <a:xfrm>
                <a:off x="782903" y="8839549"/>
                <a:ext cx="2839200" cy="137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0450" lIns="60950" spcFirstLastPara="1" rIns="60950" wrap="square" tIns="304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67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65" name="Google Shape;465;p52"/>
              <p:cNvSpPr/>
              <p:nvPr/>
            </p:nvSpPr>
            <p:spPr>
              <a:xfrm>
                <a:off x="330656" y="7949387"/>
                <a:ext cx="2839200" cy="69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0450" lIns="60950" spcFirstLastPara="1" rIns="60950" wrap="square" tIns="304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2400">
                    <a:solidFill>
                      <a:schemeClr val="accent3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23k </a:t>
                </a:r>
                <a:endParaRPr b="1" sz="2400">
                  <a:solidFill>
                    <a:schemeClr val="accent3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2400">
                    <a:solidFill>
                      <a:schemeClr val="accent3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Paris</a:t>
                </a:r>
                <a:endParaRPr b="1" sz="2400">
                  <a:solidFill>
                    <a:schemeClr val="accent3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  <p:sp>
          <p:nvSpPr>
            <p:cNvPr id="466" name="Google Shape;466;p52"/>
            <p:cNvSpPr/>
            <p:nvPr/>
          </p:nvSpPr>
          <p:spPr>
            <a:xfrm>
              <a:off x="2173891" y="4579874"/>
              <a:ext cx="1375500" cy="2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0450" lIns="60950" spcFirstLastPara="1" rIns="60950" wrap="square" tIns="304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38761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15.5k Madrid</a:t>
              </a:r>
              <a:endParaRPr sz="933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7" name="Google Shape;467;p52"/>
            <p:cNvSpPr/>
            <p:nvPr/>
          </p:nvSpPr>
          <p:spPr>
            <a:xfrm>
              <a:off x="839496" y="4585688"/>
              <a:ext cx="1334400" cy="2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0450" lIns="60950" spcFirstLastPara="1" rIns="60950" wrap="square" tIns="304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A64D79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21k Dublin</a:t>
              </a:r>
              <a:endParaRPr sz="933">
                <a:solidFill>
                  <a:srgbClr val="A64D79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8" name="Google Shape;468;p52"/>
            <p:cNvSpPr/>
            <p:nvPr/>
          </p:nvSpPr>
          <p:spPr>
            <a:xfrm>
              <a:off x="1337707" y="2298812"/>
              <a:ext cx="178882" cy="121993"/>
            </a:xfrm>
            <a:custGeom>
              <a:rect b="b" l="l" r="r" t="t"/>
              <a:pathLst>
                <a:path extrusionOk="0" h="2464" w="3855">
                  <a:moveTo>
                    <a:pt x="2654" y="0"/>
                  </a:moveTo>
                  <a:lnTo>
                    <a:pt x="2748" y="3"/>
                  </a:lnTo>
                  <a:lnTo>
                    <a:pt x="2840" y="14"/>
                  </a:lnTo>
                  <a:lnTo>
                    <a:pt x="2930" y="32"/>
                  </a:lnTo>
                  <a:lnTo>
                    <a:pt x="3017" y="57"/>
                  </a:lnTo>
                  <a:lnTo>
                    <a:pt x="3101" y="88"/>
                  </a:lnTo>
                  <a:lnTo>
                    <a:pt x="3183" y="125"/>
                  </a:lnTo>
                  <a:lnTo>
                    <a:pt x="3261" y="168"/>
                  </a:lnTo>
                  <a:lnTo>
                    <a:pt x="3335" y="217"/>
                  </a:lnTo>
                  <a:lnTo>
                    <a:pt x="3406" y="270"/>
                  </a:lnTo>
                  <a:lnTo>
                    <a:pt x="3472" y="329"/>
                  </a:lnTo>
                  <a:lnTo>
                    <a:pt x="3534" y="394"/>
                  </a:lnTo>
                  <a:lnTo>
                    <a:pt x="3592" y="462"/>
                  </a:lnTo>
                  <a:lnTo>
                    <a:pt x="3645" y="534"/>
                  </a:lnTo>
                  <a:lnTo>
                    <a:pt x="3692" y="611"/>
                  </a:lnTo>
                  <a:lnTo>
                    <a:pt x="3733" y="691"/>
                  </a:lnTo>
                  <a:lnTo>
                    <a:pt x="3770" y="774"/>
                  </a:lnTo>
                  <a:lnTo>
                    <a:pt x="3800" y="860"/>
                  </a:lnTo>
                  <a:lnTo>
                    <a:pt x="3824" y="950"/>
                  </a:lnTo>
                  <a:lnTo>
                    <a:pt x="3841" y="1041"/>
                  </a:lnTo>
                  <a:lnTo>
                    <a:pt x="3852" y="1136"/>
                  </a:lnTo>
                  <a:lnTo>
                    <a:pt x="3855" y="1231"/>
                  </a:lnTo>
                  <a:lnTo>
                    <a:pt x="3852" y="1328"/>
                  </a:lnTo>
                  <a:lnTo>
                    <a:pt x="3841" y="1422"/>
                  </a:lnTo>
                  <a:lnTo>
                    <a:pt x="3823" y="1514"/>
                  </a:lnTo>
                  <a:lnTo>
                    <a:pt x="3800" y="1603"/>
                  </a:lnTo>
                  <a:lnTo>
                    <a:pt x="3770" y="1689"/>
                  </a:lnTo>
                  <a:lnTo>
                    <a:pt x="3733" y="1773"/>
                  </a:lnTo>
                  <a:lnTo>
                    <a:pt x="3691" y="1853"/>
                  </a:lnTo>
                  <a:lnTo>
                    <a:pt x="3644" y="1929"/>
                  </a:lnTo>
                  <a:lnTo>
                    <a:pt x="3592" y="2002"/>
                  </a:lnTo>
                  <a:lnTo>
                    <a:pt x="3534" y="2070"/>
                  </a:lnTo>
                  <a:lnTo>
                    <a:pt x="3471" y="2134"/>
                  </a:lnTo>
                  <a:lnTo>
                    <a:pt x="3405" y="2192"/>
                  </a:lnTo>
                  <a:lnTo>
                    <a:pt x="3334" y="2247"/>
                  </a:lnTo>
                  <a:lnTo>
                    <a:pt x="3259" y="2296"/>
                  </a:lnTo>
                  <a:lnTo>
                    <a:pt x="3181" y="2338"/>
                  </a:lnTo>
                  <a:lnTo>
                    <a:pt x="3100" y="2376"/>
                  </a:lnTo>
                  <a:lnTo>
                    <a:pt x="3016" y="2407"/>
                  </a:lnTo>
                  <a:lnTo>
                    <a:pt x="2929" y="2431"/>
                  </a:lnTo>
                  <a:lnTo>
                    <a:pt x="2840" y="2449"/>
                  </a:lnTo>
                  <a:lnTo>
                    <a:pt x="2748" y="2460"/>
                  </a:lnTo>
                  <a:lnTo>
                    <a:pt x="2654" y="2464"/>
                  </a:lnTo>
                  <a:lnTo>
                    <a:pt x="2565" y="2460"/>
                  </a:lnTo>
                  <a:lnTo>
                    <a:pt x="2477" y="2451"/>
                  </a:lnTo>
                  <a:lnTo>
                    <a:pt x="2392" y="2435"/>
                  </a:lnTo>
                  <a:lnTo>
                    <a:pt x="2309" y="2412"/>
                  </a:lnTo>
                  <a:lnTo>
                    <a:pt x="2229" y="2384"/>
                  </a:lnTo>
                  <a:lnTo>
                    <a:pt x="2151" y="2351"/>
                  </a:lnTo>
                  <a:lnTo>
                    <a:pt x="2075" y="2312"/>
                  </a:lnTo>
                  <a:lnTo>
                    <a:pt x="2004" y="2269"/>
                  </a:lnTo>
                  <a:lnTo>
                    <a:pt x="1936" y="2219"/>
                  </a:lnTo>
                  <a:lnTo>
                    <a:pt x="1871" y="2166"/>
                  </a:lnTo>
                  <a:lnTo>
                    <a:pt x="1809" y="2108"/>
                  </a:lnTo>
                  <a:lnTo>
                    <a:pt x="1795" y="2088"/>
                  </a:lnTo>
                  <a:lnTo>
                    <a:pt x="1777" y="2063"/>
                  </a:lnTo>
                  <a:lnTo>
                    <a:pt x="1757" y="2034"/>
                  </a:lnTo>
                  <a:lnTo>
                    <a:pt x="1735" y="2002"/>
                  </a:lnTo>
                  <a:lnTo>
                    <a:pt x="1711" y="1967"/>
                  </a:lnTo>
                  <a:lnTo>
                    <a:pt x="1688" y="1931"/>
                  </a:lnTo>
                  <a:lnTo>
                    <a:pt x="1663" y="1892"/>
                  </a:lnTo>
                  <a:lnTo>
                    <a:pt x="1638" y="1853"/>
                  </a:lnTo>
                  <a:lnTo>
                    <a:pt x="1616" y="1816"/>
                  </a:lnTo>
                  <a:lnTo>
                    <a:pt x="1593" y="1778"/>
                  </a:lnTo>
                  <a:lnTo>
                    <a:pt x="1574" y="1742"/>
                  </a:lnTo>
                  <a:lnTo>
                    <a:pt x="1556" y="1708"/>
                  </a:lnTo>
                  <a:lnTo>
                    <a:pt x="1535" y="1658"/>
                  </a:lnTo>
                  <a:lnTo>
                    <a:pt x="1519" y="1606"/>
                  </a:lnTo>
                  <a:lnTo>
                    <a:pt x="1503" y="1552"/>
                  </a:lnTo>
                  <a:lnTo>
                    <a:pt x="1491" y="1498"/>
                  </a:lnTo>
                  <a:lnTo>
                    <a:pt x="1481" y="1443"/>
                  </a:lnTo>
                  <a:lnTo>
                    <a:pt x="1471" y="1388"/>
                  </a:lnTo>
                  <a:lnTo>
                    <a:pt x="1452" y="1285"/>
                  </a:lnTo>
                  <a:lnTo>
                    <a:pt x="1441" y="1231"/>
                  </a:lnTo>
                  <a:lnTo>
                    <a:pt x="1428" y="1178"/>
                  </a:lnTo>
                  <a:lnTo>
                    <a:pt x="1411" y="1126"/>
                  </a:lnTo>
                  <a:lnTo>
                    <a:pt x="1396" y="1070"/>
                  </a:lnTo>
                  <a:lnTo>
                    <a:pt x="1372" y="1017"/>
                  </a:lnTo>
                  <a:lnTo>
                    <a:pt x="1344" y="967"/>
                  </a:lnTo>
                  <a:lnTo>
                    <a:pt x="1311" y="922"/>
                  </a:lnTo>
                  <a:lnTo>
                    <a:pt x="1272" y="881"/>
                  </a:lnTo>
                  <a:lnTo>
                    <a:pt x="1228" y="845"/>
                  </a:lnTo>
                  <a:lnTo>
                    <a:pt x="1181" y="814"/>
                  </a:lnTo>
                  <a:lnTo>
                    <a:pt x="1130" y="789"/>
                  </a:lnTo>
                  <a:lnTo>
                    <a:pt x="1075" y="772"/>
                  </a:lnTo>
                  <a:lnTo>
                    <a:pt x="1019" y="760"/>
                  </a:lnTo>
                  <a:lnTo>
                    <a:pt x="960" y="756"/>
                  </a:lnTo>
                  <a:lnTo>
                    <a:pt x="902" y="760"/>
                  </a:lnTo>
                  <a:lnTo>
                    <a:pt x="845" y="771"/>
                  </a:lnTo>
                  <a:lnTo>
                    <a:pt x="792" y="788"/>
                  </a:lnTo>
                  <a:lnTo>
                    <a:pt x="742" y="812"/>
                  </a:lnTo>
                  <a:lnTo>
                    <a:pt x="695" y="841"/>
                  </a:lnTo>
                  <a:lnTo>
                    <a:pt x="651" y="876"/>
                  </a:lnTo>
                  <a:lnTo>
                    <a:pt x="613" y="916"/>
                  </a:lnTo>
                  <a:lnTo>
                    <a:pt x="579" y="960"/>
                  </a:lnTo>
                  <a:lnTo>
                    <a:pt x="550" y="1008"/>
                  </a:lnTo>
                  <a:lnTo>
                    <a:pt x="527" y="1060"/>
                  </a:lnTo>
                  <a:lnTo>
                    <a:pt x="509" y="1115"/>
                  </a:lnTo>
                  <a:lnTo>
                    <a:pt x="499" y="1172"/>
                  </a:lnTo>
                  <a:lnTo>
                    <a:pt x="495" y="1231"/>
                  </a:lnTo>
                  <a:lnTo>
                    <a:pt x="499" y="1292"/>
                  </a:lnTo>
                  <a:lnTo>
                    <a:pt x="509" y="1349"/>
                  </a:lnTo>
                  <a:lnTo>
                    <a:pt x="527" y="1403"/>
                  </a:lnTo>
                  <a:lnTo>
                    <a:pt x="550" y="1456"/>
                  </a:lnTo>
                  <a:lnTo>
                    <a:pt x="579" y="1503"/>
                  </a:lnTo>
                  <a:lnTo>
                    <a:pt x="613" y="1548"/>
                  </a:lnTo>
                  <a:lnTo>
                    <a:pt x="651" y="1588"/>
                  </a:lnTo>
                  <a:lnTo>
                    <a:pt x="695" y="1622"/>
                  </a:lnTo>
                  <a:lnTo>
                    <a:pt x="742" y="1652"/>
                  </a:lnTo>
                  <a:lnTo>
                    <a:pt x="792" y="1675"/>
                  </a:lnTo>
                  <a:lnTo>
                    <a:pt x="845" y="1693"/>
                  </a:lnTo>
                  <a:lnTo>
                    <a:pt x="902" y="1704"/>
                  </a:lnTo>
                  <a:lnTo>
                    <a:pt x="960" y="1708"/>
                  </a:lnTo>
                  <a:lnTo>
                    <a:pt x="1016" y="1704"/>
                  </a:lnTo>
                  <a:lnTo>
                    <a:pt x="1071" y="1693"/>
                  </a:lnTo>
                  <a:lnTo>
                    <a:pt x="1123" y="1676"/>
                  </a:lnTo>
                  <a:lnTo>
                    <a:pt x="1172" y="1654"/>
                  </a:lnTo>
                  <a:lnTo>
                    <a:pt x="1195" y="1646"/>
                  </a:lnTo>
                  <a:lnTo>
                    <a:pt x="1218" y="1645"/>
                  </a:lnTo>
                  <a:lnTo>
                    <a:pt x="1241" y="1651"/>
                  </a:lnTo>
                  <a:lnTo>
                    <a:pt x="1256" y="1659"/>
                  </a:lnTo>
                  <a:lnTo>
                    <a:pt x="1270" y="1671"/>
                  </a:lnTo>
                  <a:lnTo>
                    <a:pt x="1281" y="1685"/>
                  </a:lnTo>
                  <a:lnTo>
                    <a:pt x="1288" y="1702"/>
                  </a:lnTo>
                  <a:lnTo>
                    <a:pt x="1308" y="1761"/>
                  </a:lnTo>
                  <a:lnTo>
                    <a:pt x="1334" y="1819"/>
                  </a:lnTo>
                  <a:lnTo>
                    <a:pt x="1353" y="1859"/>
                  </a:lnTo>
                  <a:lnTo>
                    <a:pt x="1376" y="1900"/>
                  </a:lnTo>
                  <a:lnTo>
                    <a:pt x="1400" y="1943"/>
                  </a:lnTo>
                  <a:lnTo>
                    <a:pt x="1412" y="1968"/>
                  </a:lnTo>
                  <a:lnTo>
                    <a:pt x="1418" y="1996"/>
                  </a:lnTo>
                  <a:lnTo>
                    <a:pt x="1419" y="2025"/>
                  </a:lnTo>
                  <a:lnTo>
                    <a:pt x="1413" y="2052"/>
                  </a:lnTo>
                  <a:lnTo>
                    <a:pt x="1403" y="2079"/>
                  </a:lnTo>
                  <a:lnTo>
                    <a:pt x="1386" y="2102"/>
                  </a:lnTo>
                  <a:lnTo>
                    <a:pt x="1366" y="2120"/>
                  </a:lnTo>
                  <a:lnTo>
                    <a:pt x="1341" y="2134"/>
                  </a:lnTo>
                  <a:lnTo>
                    <a:pt x="1270" y="2163"/>
                  </a:lnTo>
                  <a:lnTo>
                    <a:pt x="1196" y="2186"/>
                  </a:lnTo>
                  <a:lnTo>
                    <a:pt x="1119" y="2202"/>
                  </a:lnTo>
                  <a:lnTo>
                    <a:pt x="1040" y="2213"/>
                  </a:lnTo>
                  <a:lnTo>
                    <a:pt x="960" y="2217"/>
                  </a:lnTo>
                  <a:lnTo>
                    <a:pt x="877" y="2213"/>
                  </a:lnTo>
                  <a:lnTo>
                    <a:pt x="797" y="2202"/>
                  </a:lnTo>
                  <a:lnTo>
                    <a:pt x="717" y="2184"/>
                  </a:lnTo>
                  <a:lnTo>
                    <a:pt x="642" y="2161"/>
                  </a:lnTo>
                  <a:lnTo>
                    <a:pt x="568" y="2131"/>
                  </a:lnTo>
                  <a:lnTo>
                    <a:pt x="499" y="2094"/>
                  </a:lnTo>
                  <a:lnTo>
                    <a:pt x="431" y="2053"/>
                  </a:lnTo>
                  <a:lnTo>
                    <a:pt x="369" y="2007"/>
                  </a:lnTo>
                  <a:lnTo>
                    <a:pt x="310" y="1955"/>
                  </a:lnTo>
                  <a:lnTo>
                    <a:pt x="254" y="1899"/>
                  </a:lnTo>
                  <a:lnTo>
                    <a:pt x="204" y="1839"/>
                  </a:lnTo>
                  <a:lnTo>
                    <a:pt x="158" y="1774"/>
                  </a:lnTo>
                  <a:lnTo>
                    <a:pt x="118" y="1705"/>
                  </a:lnTo>
                  <a:lnTo>
                    <a:pt x="84" y="1634"/>
                  </a:lnTo>
                  <a:lnTo>
                    <a:pt x="54" y="1559"/>
                  </a:lnTo>
                  <a:lnTo>
                    <a:pt x="31" y="1480"/>
                  </a:lnTo>
                  <a:lnTo>
                    <a:pt x="14" y="1400"/>
                  </a:lnTo>
                  <a:lnTo>
                    <a:pt x="4" y="1316"/>
                  </a:lnTo>
                  <a:lnTo>
                    <a:pt x="0" y="1231"/>
                  </a:lnTo>
                  <a:lnTo>
                    <a:pt x="4" y="1148"/>
                  </a:lnTo>
                  <a:lnTo>
                    <a:pt x="14" y="1064"/>
                  </a:lnTo>
                  <a:lnTo>
                    <a:pt x="31" y="984"/>
                  </a:lnTo>
                  <a:lnTo>
                    <a:pt x="54" y="906"/>
                  </a:lnTo>
                  <a:lnTo>
                    <a:pt x="84" y="831"/>
                  </a:lnTo>
                  <a:lnTo>
                    <a:pt x="118" y="759"/>
                  </a:lnTo>
                  <a:lnTo>
                    <a:pt x="158" y="691"/>
                  </a:lnTo>
                  <a:lnTo>
                    <a:pt x="204" y="625"/>
                  </a:lnTo>
                  <a:lnTo>
                    <a:pt x="254" y="566"/>
                  </a:lnTo>
                  <a:lnTo>
                    <a:pt x="310" y="509"/>
                  </a:lnTo>
                  <a:lnTo>
                    <a:pt x="369" y="458"/>
                  </a:lnTo>
                  <a:lnTo>
                    <a:pt x="431" y="411"/>
                  </a:lnTo>
                  <a:lnTo>
                    <a:pt x="499" y="369"/>
                  </a:lnTo>
                  <a:lnTo>
                    <a:pt x="568" y="333"/>
                  </a:lnTo>
                  <a:lnTo>
                    <a:pt x="642" y="304"/>
                  </a:lnTo>
                  <a:lnTo>
                    <a:pt x="717" y="280"/>
                  </a:lnTo>
                  <a:lnTo>
                    <a:pt x="797" y="263"/>
                  </a:lnTo>
                  <a:lnTo>
                    <a:pt x="877" y="252"/>
                  </a:lnTo>
                  <a:lnTo>
                    <a:pt x="960" y="248"/>
                  </a:lnTo>
                  <a:lnTo>
                    <a:pt x="1045" y="252"/>
                  </a:lnTo>
                  <a:lnTo>
                    <a:pt x="1126" y="263"/>
                  </a:lnTo>
                  <a:lnTo>
                    <a:pt x="1207" y="281"/>
                  </a:lnTo>
                  <a:lnTo>
                    <a:pt x="1285" y="306"/>
                  </a:lnTo>
                  <a:lnTo>
                    <a:pt x="1359" y="337"/>
                  </a:lnTo>
                  <a:lnTo>
                    <a:pt x="1430" y="374"/>
                  </a:lnTo>
                  <a:lnTo>
                    <a:pt x="1497" y="418"/>
                  </a:lnTo>
                  <a:lnTo>
                    <a:pt x="1561" y="466"/>
                  </a:lnTo>
                  <a:lnTo>
                    <a:pt x="1590" y="491"/>
                  </a:lnTo>
                  <a:lnTo>
                    <a:pt x="1619" y="520"/>
                  </a:lnTo>
                  <a:lnTo>
                    <a:pt x="1651" y="552"/>
                  </a:lnTo>
                  <a:lnTo>
                    <a:pt x="1688" y="591"/>
                  </a:lnTo>
                  <a:lnTo>
                    <a:pt x="1725" y="634"/>
                  </a:lnTo>
                  <a:lnTo>
                    <a:pt x="1762" y="680"/>
                  </a:lnTo>
                  <a:lnTo>
                    <a:pt x="1798" y="728"/>
                  </a:lnTo>
                  <a:lnTo>
                    <a:pt x="1832" y="780"/>
                  </a:lnTo>
                  <a:lnTo>
                    <a:pt x="1863" y="835"/>
                  </a:lnTo>
                  <a:lnTo>
                    <a:pt x="1891" y="892"/>
                  </a:lnTo>
                  <a:lnTo>
                    <a:pt x="1913" y="950"/>
                  </a:lnTo>
                  <a:lnTo>
                    <a:pt x="1931" y="1011"/>
                  </a:lnTo>
                  <a:lnTo>
                    <a:pt x="1942" y="1072"/>
                  </a:lnTo>
                  <a:lnTo>
                    <a:pt x="1945" y="1136"/>
                  </a:lnTo>
                  <a:lnTo>
                    <a:pt x="1946" y="1145"/>
                  </a:lnTo>
                  <a:lnTo>
                    <a:pt x="1946" y="1161"/>
                  </a:lnTo>
                  <a:lnTo>
                    <a:pt x="1946" y="1180"/>
                  </a:lnTo>
                  <a:lnTo>
                    <a:pt x="1948" y="1200"/>
                  </a:lnTo>
                  <a:lnTo>
                    <a:pt x="1948" y="1218"/>
                  </a:lnTo>
                  <a:lnTo>
                    <a:pt x="1948" y="1231"/>
                  </a:lnTo>
                  <a:lnTo>
                    <a:pt x="1951" y="1305"/>
                  </a:lnTo>
                  <a:lnTo>
                    <a:pt x="1962" y="1378"/>
                  </a:lnTo>
                  <a:lnTo>
                    <a:pt x="1980" y="1447"/>
                  </a:lnTo>
                  <a:lnTo>
                    <a:pt x="2003" y="1514"/>
                  </a:lnTo>
                  <a:lnTo>
                    <a:pt x="2033" y="1577"/>
                  </a:lnTo>
                  <a:lnTo>
                    <a:pt x="2068" y="1636"/>
                  </a:lnTo>
                  <a:lnTo>
                    <a:pt x="2110" y="1692"/>
                  </a:lnTo>
                  <a:lnTo>
                    <a:pt x="2154" y="1744"/>
                  </a:lnTo>
                  <a:lnTo>
                    <a:pt x="2205" y="1790"/>
                  </a:lnTo>
                  <a:lnTo>
                    <a:pt x="2260" y="1832"/>
                  </a:lnTo>
                  <a:lnTo>
                    <a:pt x="2318" y="1869"/>
                  </a:lnTo>
                  <a:lnTo>
                    <a:pt x="2379" y="1899"/>
                  </a:lnTo>
                  <a:lnTo>
                    <a:pt x="2444" y="1923"/>
                  </a:lnTo>
                  <a:lnTo>
                    <a:pt x="2511" y="1942"/>
                  </a:lnTo>
                  <a:lnTo>
                    <a:pt x="2582" y="1952"/>
                  </a:lnTo>
                  <a:lnTo>
                    <a:pt x="2654" y="1956"/>
                  </a:lnTo>
                  <a:lnTo>
                    <a:pt x="2725" y="1952"/>
                  </a:lnTo>
                  <a:lnTo>
                    <a:pt x="2796" y="1942"/>
                  </a:lnTo>
                  <a:lnTo>
                    <a:pt x="2864" y="1923"/>
                  </a:lnTo>
                  <a:lnTo>
                    <a:pt x="2929" y="1899"/>
                  </a:lnTo>
                  <a:lnTo>
                    <a:pt x="2990" y="1869"/>
                  </a:lnTo>
                  <a:lnTo>
                    <a:pt x="3048" y="1832"/>
                  </a:lnTo>
                  <a:lnTo>
                    <a:pt x="3102" y="1790"/>
                  </a:lnTo>
                  <a:lnTo>
                    <a:pt x="3152" y="1744"/>
                  </a:lnTo>
                  <a:lnTo>
                    <a:pt x="3198" y="1692"/>
                  </a:lnTo>
                  <a:lnTo>
                    <a:pt x="3238" y="1636"/>
                  </a:lnTo>
                  <a:lnTo>
                    <a:pt x="3274" y="1577"/>
                  </a:lnTo>
                  <a:lnTo>
                    <a:pt x="3304" y="1514"/>
                  </a:lnTo>
                  <a:lnTo>
                    <a:pt x="3328" y="1447"/>
                  </a:lnTo>
                  <a:lnTo>
                    <a:pt x="3345" y="1378"/>
                  </a:lnTo>
                  <a:lnTo>
                    <a:pt x="3356" y="1305"/>
                  </a:lnTo>
                  <a:lnTo>
                    <a:pt x="3360" y="1231"/>
                  </a:lnTo>
                  <a:lnTo>
                    <a:pt x="3356" y="1157"/>
                  </a:lnTo>
                  <a:lnTo>
                    <a:pt x="3345" y="1086"/>
                  </a:lnTo>
                  <a:lnTo>
                    <a:pt x="3328" y="1017"/>
                  </a:lnTo>
                  <a:lnTo>
                    <a:pt x="3304" y="950"/>
                  </a:lnTo>
                  <a:lnTo>
                    <a:pt x="3274" y="887"/>
                  </a:lnTo>
                  <a:lnTo>
                    <a:pt x="3238" y="828"/>
                  </a:lnTo>
                  <a:lnTo>
                    <a:pt x="3198" y="772"/>
                  </a:lnTo>
                  <a:lnTo>
                    <a:pt x="3152" y="720"/>
                  </a:lnTo>
                  <a:lnTo>
                    <a:pt x="3102" y="674"/>
                  </a:lnTo>
                  <a:lnTo>
                    <a:pt x="3048" y="631"/>
                  </a:lnTo>
                  <a:lnTo>
                    <a:pt x="2990" y="596"/>
                  </a:lnTo>
                  <a:lnTo>
                    <a:pt x="2929" y="565"/>
                  </a:lnTo>
                  <a:lnTo>
                    <a:pt x="2864" y="540"/>
                  </a:lnTo>
                  <a:lnTo>
                    <a:pt x="2796" y="523"/>
                  </a:lnTo>
                  <a:lnTo>
                    <a:pt x="2725" y="512"/>
                  </a:lnTo>
                  <a:lnTo>
                    <a:pt x="2654" y="508"/>
                  </a:lnTo>
                  <a:lnTo>
                    <a:pt x="2589" y="511"/>
                  </a:lnTo>
                  <a:lnTo>
                    <a:pt x="2527" y="520"/>
                  </a:lnTo>
                  <a:lnTo>
                    <a:pt x="2466" y="534"/>
                  </a:lnTo>
                  <a:lnTo>
                    <a:pt x="2407" y="554"/>
                  </a:lnTo>
                  <a:lnTo>
                    <a:pt x="2351" y="578"/>
                  </a:lnTo>
                  <a:lnTo>
                    <a:pt x="2297" y="607"/>
                  </a:lnTo>
                  <a:lnTo>
                    <a:pt x="2247" y="641"/>
                  </a:lnTo>
                  <a:lnTo>
                    <a:pt x="2198" y="679"/>
                  </a:lnTo>
                  <a:lnTo>
                    <a:pt x="2180" y="691"/>
                  </a:lnTo>
                  <a:lnTo>
                    <a:pt x="2160" y="699"/>
                  </a:lnTo>
                  <a:lnTo>
                    <a:pt x="2139" y="703"/>
                  </a:lnTo>
                  <a:lnTo>
                    <a:pt x="2118" y="702"/>
                  </a:lnTo>
                  <a:lnTo>
                    <a:pt x="2097" y="697"/>
                  </a:lnTo>
                  <a:lnTo>
                    <a:pt x="2078" y="686"/>
                  </a:lnTo>
                  <a:lnTo>
                    <a:pt x="2061" y="671"/>
                  </a:lnTo>
                  <a:lnTo>
                    <a:pt x="2048" y="654"/>
                  </a:lnTo>
                  <a:lnTo>
                    <a:pt x="1997" y="578"/>
                  </a:lnTo>
                  <a:lnTo>
                    <a:pt x="1945" y="506"/>
                  </a:lnTo>
                  <a:lnTo>
                    <a:pt x="1892" y="442"/>
                  </a:lnTo>
                  <a:lnTo>
                    <a:pt x="1878" y="423"/>
                  </a:lnTo>
                  <a:lnTo>
                    <a:pt x="1868" y="401"/>
                  </a:lnTo>
                  <a:lnTo>
                    <a:pt x="1863" y="377"/>
                  </a:lnTo>
                  <a:lnTo>
                    <a:pt x="1863" y="351"/>
                  </a:lnTo>
                  <a:lnTo>
                    <a:pt x="1867" y="327"/>
                  </a:lnTo>
                  <a:lnTo>
                    <a:pt x="1876" y="305"/>
                  </a:lnTo>
                  <a:lnTo>
                    <a:pt x="1890" y="285"/>
                  </a:lnTo>
                  <a:lnTo>
                    <a:pt x="1906" y="268"/>
                  </a:lnTo>
                  <a:lnTo>
                    <a:pt x="1977" y="214"/>
                  </a:lnTo>
                  <a:lnTo>
                    <a:pt x="2052" y="166"/>
                  </a:lnTo>
                  <a:lnTo>
                    <a:pt x="2128" y="123"/>
                  </a:lnTo>
                  <a:lnTo>
                    <a:pt x="2210" y="87"/>
                  </a:lnTo>
                  <a:lnTo>
                    <a:pt x="2294" y="56"/>
                  </a:lnTo>
                  <a:lnTo>
                    <a:pt x="2380" y="31"/>
                  </a:lnTo>
                  <a:lnTo>
                    <a:pt x="2470" y="14"/>
                  </a:lnTo>
                  <a:lnTo>
                    <a:pt x="2561" y="3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0450" lIns="60950" spcFirstLastPara="1" rIns="60950" wrap="square" tIns="304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9" name="Google Shape;469;p52"/>
            <p:cNvSpPr/>
            <p:nvPr/>
          </p:nvSpPr>
          <p:spPr>
            <a:xfrm>
              <a:off x="358300" y="1518884"/>
              <a:ext cx="224100" cy="2750400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txBody>
            <a:bodyPr anchorCtr="0" anchor="ctr" bIns="30450" lIns="60950" spcFirstLastPara="1" rIns="60950" wrap="square" tIns="304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70" name="Google Shape;470;p52"/>
            <p:cNvGrpSpPr/>
            <p:nvPr/>
          </p:nvGrpSpPr>
          <p:grpSpPr>
            <a:xfrm>
              <a:off x="183537" y="960953"/>
              <a:ext cx="573014" cy="3320580"/>
              <a:chOff x="7035004" y="-144981"/>
              <a:chExt cx="1324888" cy="7193631"/>
            </a:xfrm>
          </p:grpSpPr>
          <p:sp>
            <p:nvSpPr>
              <p:cNvPr id="471" name="Google Shape;471;p52"/>
              <p:cNvSpPr/>
              <p:nvPr/>
            </p:nvSpPr>
            <p:spPr>
              <a:xfrm>
                <a:off x="7049492" y="6953250"/>
                <a:ext cx="1310400" cy="954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431948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2" name="Google Shape;472;p52"/>
              <p:cNvSpPr/>
              <p:nvPr/>
            </p:nvSpPr>
            <p:spPr>
              <a:xfrm>
                <a:off x="7035004" y="-144981"/>
                <a:ext cx="1309200" cy="1309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473" name="Google Shape;473;p52"/>
            <p:cNvSpPr/>
            <p:nvPr/>
          </p:nvSpPr>
          <p:spPr>
            <a:xfrm>
              <a:off x="1571433" y="2635300"/>
              <a:ext cx="224100" cy="1569900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txBody>
            <a:bodyPr anchorCtr="0" anchor="ctr" bIns="30450" lIns="60950" spcFirstLastPara="1" rIns="60950" wrap="square" tIns="304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74" name="Google Shape;474;p52"/>
            <p:cNvGrpSpPr/>
            <p:nvPr/>
          </p:nvGrpSpPr>
          <p:grpSpPr>
            <a:xfrm>
              <a:off x="1400177" y="2070839"/>
              <a:ext cx="592896" cy="2181342"/>
              <a:chOff x="4131534" y="2323038"/>
              <a:chExt cx="1370858" cy="4725612"/>
            </a:xfrm>
          </p:grpSpPr>
          <p:sp>
            <p:nvSpPr>
              <p:cNvPr id="475" name="Google Shape;475;p52"/>
              <p:cNvSpPr/>
              <p:nvPr/>
            </p:nvSpPr>
            <p:spPr>
              <a:xfrm>
                <a:off x="4191992" y="6953250"/>
                <a:ext cx="1310400" cy="95400"/>
              </a:xfrm>
              <a:prstGeom prst="roundRect">
                <a:avLst>
                  <a:gd fmla="val 50000" name="adj"/>
                </a:avLst>
              </a:prstGeom>
              <a:solidFill>
                <a:srgbClr val="A64D79"/>
              </a:solidFill>
              <a:ln>
                <a:noFill/>
              </a:ln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6" name="Google Shape;476;p52"/>
              <p:cNvSpPr/>
              <p:nvPr/>
            </p:nvSpPr>
            <p:spPr>
              <a:xfrm>
                <a:off x="4131534" y="2323038"/>
                <a:ext cx="1309200" cy="1309200"/>
              </a:xfrm>
              <a:prstGeom prst="ellipse">
                <a:avLst/>
              </a:prstGeom>
              <a:solidFill>
                <a:srgbClr val="A64D79"/>
              </a:solidFill>
              <a:ln>
                <a:noFill/>
              </a:ln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477" name="Google Shape;477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4096" y="1065233"/>
              <a:ext cx="372400" cy="372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id="478" name="Google Shape;478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97229" y="2173600"/>
              <a:ext cx="372400" cy="372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id="479" name="Google Shape;479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67312" y="2797500"/>
              <a:ext cx="372400" cy="372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</p:grpSp>
      <p:grpSp>
        <p:nvGrpSpPr>
          <p:cNvPr id="480" name="Google Shape;480;p52"/>
          <p:cNvGrpSpPr/>
          <p:nvPr/>
        </p:nvGrpSpPr>
        <p:grpSpPr>
          <a:xfrm>
            <a:off x="5460730" y="1750178"/>
            <a:ext cx="3697475" cy="3136239"/>
            <a:chOff x="-229321" y="960953"/>
            <a:chExt cx="4892135" cy="4675372"/>
          </a:xfrm>
        </p:grpSpPr>
        <p:grpSp>
          <p:nvGrpSpPr>
            <p:cNvPr id="481" name="Google Shape;481;p52"/>
            <p:cNvGrpSpPr/>
            <p:nvPr/>
          </p:nvGrpSpPr>
          <p:grpSpPr>
            <a:xfrm>
              <a:off x="2662194" y="2675168"/>
              <a:ext cx="569845" cy="1577013"/>
              <a:chOff x="7049492" y="3632243"/>
              <a:chExt cx="1317562" cy="3416407"/>
            </a:xfrm>
          </p:grpSpPr>
          <p:sp>
            <p:nvSpPr>
              <p:cNvPr id="482" name="Google Shape;482;p52"/>
              <p:cNvSpPr/>
              <p:nvPr/>
            </p:nvSpPr>
            <p:spPr>
              <a:xfrm>
                <a:off x="7049492" y="6953250"/>
                <a:ext cx="1310400" cy="954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3" name="Google Shape;483;p52"/>
              <p:cNvSpPr/>
              <p:nvPr/>
            </p:nvSpPr>
            <p:spPr>
              <a:xfrm>
                <a:off x="7444118" y="4015719"/>
                <a:ext cx="518100" cy="2937600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4" name="Google Shape;484;p52"/>
              <p:cNvSpPr/>
              <p:nvPr/>
            </p:nvSpPr>
            <p:spPr>
              <a:xfrm>
                <a:off x="7057854" y="3632243"/>
                <a:ext cx="1309200" cy="1309200"/>
              </a:xfrm>
              <a:prstGeom prst="ellipse">
                <a:avLst/>
              </a:prstGeom>
              <a:solidFill>
                <a:srgbClr val="6AA84F"/>
              </a:solidFill>
              <a:ln>
                <a:noFill/>
              </a:ln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85" name="Google Shape;485;p52"/>
            <p:cNvGrpSpPr/>
            <p:nvPr/>
          </p:nvGrpSpPr>
          <p:grpSpPr>
            <a:xfrm>
              <a:off x="-229321" y="4591472"/>
              <a:ext cx="1423616" cy="1044853"/>
              <a:chOff x="330506" y="7949403"/>
              <a:chExt cx="3291597" cy="2263546"/>
            </a:xfrm>
          </p:grpSpPr>
          <p:sp>
            <p:nvSpPr>
              <p:cNvPr id="486" name="Google Shape;486;p52"/>
              <p:cNvSpPr/>
              <p:nvPr/>
            </p:nvSpPr>
            <p:spPr>
              <a:xfrm>
                <a:off x="782903" y="8839549"/>
                <a:ext cx="2839200" cy="137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0450" lIns="60950" spcFirstLastPara="1" rIns="60950" wrap="square" tIns="304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67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87" name="Google Shape;487;p52"/>
              <p:cNvSpPr/>
              <p:nvPr/>
            </p:nvSpPr>
            <p:spPr>
              <a:xfrm>
                <a:off x="330506" y="7949403"/>
                <a:ext cx="2839200" cy="69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0450" lIns="60950" spcFirstLastPara="1" rIns="60950" wrap="square" tIns="304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2400">
                    <a:solidFill>
                      <a:schemeClr val="accent3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24k </a:t>
                </a:r>
                <a:endParaRPr b="1" sz="2400">
                  <a:solidFill>
                    <a:schemeClr val="accent3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2400">
                    <a:solidFill>
                      <a:schemeClr val="accent3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Paris</a:t>
                </a:r>
                <a:endParaRPr b="1" sz="2400">
                  <a:solidFill>
                    <a:schemeClr val="accent3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  <p:sp>
          <p:nvSpPr>
            <p:cNvPr id="488" name="Google Shape;488;p52"/>
            <p:cNvSpPr/>
            <p:nvPr/>
          </p:nvSpPr>
          <p:spPr>
            <a:xfrm>
              <a:off x="2135828" y="4579881"/>
              <a:ext cx="1599600" cy="2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0450" lIns="60950" spcFirstLastPara="1" rIns="60950" wrap="square" tIns="304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38761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16k Madrid</a:t>
              </a:r>
              <a:endParaRPr sz="933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9" name="Google Shape;489;p52"/>
            <p:cNvSpPr/>
            <p:nvPr/>
          </p:nvSpPr>
          <p:spPr>
            <a:xfrm>
              <a:off x="3735361" y="4355150"/>
              <a:ext cx="927453" cy="2131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0450" lIns="60950" spcFirstLastPara="1" rIns="60950" wrap="square" tIns="304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33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0" name="Google Shape;490;p52"/>
            <p:cNvSpPr/>
            <p:nvPr/>
          </p:nvSpPr>
          <p:spPr>
            <a:xfrm>
              <a:off x="749750" y="4579881"/>
              <a:ext cx="1413600" cy="2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0450" lIns="60950" spcFirstLastPara="1" rIns="60950" wrap="square" tIns="304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300">
                  <a:solidFill>
                    <a:srgbClr val="A64D79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22k Dublin</a:t>
              </a:r>
              <a:endParaRPr sz="833">
                <a:solidFill>
                  <a:srgbClr val="A64D79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1" name="Google Shape;491;p52"/>
            <p:cNvSpPr/>
            <p:nvPr/>
          </p:nvSpPr>
          <p:spPr>
            <a:xfrm>
              <a:off x="1337707" y="2298812"/>
              <a:ext cx="178882" cy="121993"/>
            </a:xfrm>
            <a:custGeom>
              <a:rect b="b" l="l" r="r" t="t"/>
              <a:pathLst>
                <a:path extrusionOk="0" h="2464" w="3855">
                  <a:moveTo>
                    <a:pt x="2654" y="0"/>
                  </a:moveTo>
                  <a:lnTo>
                    <a:pt x="2748" y="3"/>
                  </a:lnTo>
                  <a:lnTo>
                    <a:pt x="2840" y="14"/>
                  </a:lnTo>
                  <a:lnTo>
                    <a:pt x="2930" y="32"/>
                  </a:lnTo>
                  <a:lnTo>
                    <a:pt x="3017" y="57"/>
                  </a:lnTo>
                  <a:lnTo>
                    <a:pt x="3101" y="88"/>
                  </a:lnTo>
                  <a:lnTo>
                    <a:pt x="3183" y="125"/>
                  </a:lnTo>
                  <a:lnTo>
                    <a:pt x="3261" y="168"/>
                  </a:lnTo>
                  <a:lnTo>
                    <a:pt x="3335" y="217"/>
                  </a:lnTo>
                  <a:lnTo>
                    <a:pt x="3406" y="270"/>
                  </a:lnTo>
                  <a:lnTo>
                    <a:pt x="3472" y="329"/>
                  </a:lnTo>
                  <a:lnTo>
                    <a:pt x="3534" y="394"/>
                  </a:lnTo>
                  <a:lnTo>
                    <a:pt x="3592" y="462"/>
                  </a:lnTo>
                  <a:lnTo>
                    <a:pt x="3645" y="534"/>
                  </a:lnTo>
                  <a:lnTo>
                    <a:pt x="3692" y="611"/>
                  </a:lnTo>
                  <a:lnTo>
                    <a:pt x="3733" y="691"/>
                  </a:lnTo>
                  <a:lnTo>
                    <a:pt x="3770" y="774"/>
                  </a:lnTo>
                  <a:lnTo>
                    <a:pt x="3800" y="860"/>
                  </a:lnTo>
                  <a:lnTo>
                    <a:pt x="3824" y="950"/>
                  </a:lnTo>
                  <a:lnTo>
                    <a:pt x="3841" y="1041"/>
                  </a:lnTo>
                  <a:lnTo>
                    <a:pt x="3852" y="1136"/>
                  </a:lnTo>
                  <a:lnTo>
                    <a:pt x="3855" y="1231"/>
                  </a:lnTo>
                  <a:lnTo>
                    <a:pt x="3852" y="1328"/>
                  </a:lnTo>
                  <a:lnTo>
                    <a:pt x="3841" y="1422"/>
                  </a:lnTo>
                  <a:lnTo>
                    <a:pt x="3823" y="1514"/>
                  </a:lnTo>
                  <a:lnTo>
                    <a:pt x="3800" y="1603"/>
                  </a:lnTo>
                  <a:lnTo>
                    <a:pt x="3770" y="1689"/>
                  </a:lnTo>
                  <a:lnTo>
                    <a:pt x="3733" y="1773"/>
                  </a:lnTo>
                  <a:lnTo>
                    <a:pt x="3691" y="1853"/>
                  </a:lnTo>
                  <a:lnTo>
                    <a:pt x="3644" y="1929"/>
                  </a:lnTo>
                  <a:lnTo>
                    <a:pt x="3592" y="2002"/>
                  </a:lnTo>
                  <a:lnTo>
                    <a:pt x="3534" y="2070"/>
                  </a:lnTo>
                  <a:lnTo>
                    <a:pt x="3471" y="2134"/>
                  </a:lnTo>
                  <a:lnTo>
                    <a:pt x="3405" y="2192"/>
                  </a:lnTo>
                  <a:lnTo>
                    <a:pt x="3334" y="2247"/>
                  </a:lnTo>
                  <a:lnTo>
                    <a:pt x="3259" y="2296"/>
                  </a:lnTo>
                  <a:lnTo>
                    <a:pt x="3181" y="2338"/>
                  </a:lnTo>
                  <a:lnTo>
                    <a:pt x="3100" y="2376"/>
                  </a:lnTo>
                  <a:lnTo>
                    <a:pt x="3016" y="2407"/>
                  </a:lnTo>
                  <a:lnTo>
                    <a:pt x="2929" y="2431"/>
                  </a:lnTo>
                  <a:lnTo>
                    <a:pt x="2840" y="2449"/>
                  </a:lnTo>
                  <a:lnTo>
                    <a:pt x="2748" y="2460"/>
                  </a:lnTo>
                  <a:lnTo>
                    <a:pt x="2654" y="2464"/>
                  </a:lnTo>
                  <a:lnTo>
                    <a:pt x="2565" y="2460"/>
                  </a:lnTo>
                  <a:lnTo>
                    <a:pt x="2477" y="2451"/>
                  </a:lnTo>
                  <a:lnTo>
                    <a:pt x="2392" y="2435"/>
                  </a:lnTo>
                  <a:lnTo>
                    <a:pt x="2309" y="2412"/>
                  </a:lnTo>
                  <a:lnTo>
                    <a:pt x="2229" y="2384"/>
                  </a:lnTo>
                  <a:lnTo>
                    <a:pt x="2151" y="2351"/>
                  </a:lnTo>
                  <a:lnTo>
                    <a:pt x="2075" y="2312"/>
                  </a:lnTo>
                  <a:lnTo>
                    <a:pt x="2004" y="2269"/>
                  </a:lnTo>
                  <a:lnTo>
                    <a:pt x="1936" y="2219"/>
                  </a:lnTo>
                  <a:lnTo>
                    <a:pt x="1871" y="2166"/>
                  </a:lnTo>
                  <a:lnTo>
                    <a:pt x="1809" y="2108"/>
                  </a:lnTo>
                  <a:lnTo>
                    <a:pt x="1795" y="2088"/>
                  </a:lnTo>
                  <a:lnTo>
                    <a:pt x="1777" y="2063"/>
                  </a:lnTo>
                  <a:lnTo>
                    <a:pt x="1757" y="2034"/>
                  </a:lnTo>
                  <a:lnTo>
                    <a:pt x="1735" y="2002"/>
                  </a:lnTo>
                  <a:lnTo>
                    <a:pt x="1711" y="1967"/>
                  </a:lnTo>
                  <a:lnTo>
                    <a:pt x="1688" y="1931"/>
                  </a:lnTo>
                  <a:lnTo>
                    <a:pt x="1663" y="1892"/>
                  </a:lnTo>
                  <a:lnTo>
                    <a:pt x="1638" y="1853"/>
                  </a:lnTo>
                  <a:lnTo>
                    <a:pt x="1616" y="1816"/>
                  </a:lnTo>
                  <a:lnTo>
                    <a:pt x="1593" y="1778"/>
                  </a:lnTo>
                  <a:lnTo>
                    <a:pt x="1574" y="1742"/>
                  </a:lnTo>
                  <a:lnTo>
                    <a:pt x="1556" y="1708"/>
                  </a:lnTo>
                  <a:lnTo>
                    <a:pt x="1535" y="1658"/>
                  </a:lnTo>
                  <a:lnTo>
                    <a:pt x="1519" y="1606"/>
                  </a:lnTo>
                  <a:lnTo>
                    <a:pt x="1503" y="1552"/>
                  </a:lnTo>
                  <a:lnTo>
                    <a:pt x="1491" y="1498"/>
                  </a:lnTo>
                  <a:lnTo>
                    <a:pt x="1481" y="1443"/>
                  </a:lnTo>
                  <a:lnTo>
                    <a:pt x="1471" y="1388"/>
                  </a:lnTo>
                  <a:lnTo>
                    <a:pt x="1452" y="1285"/>
                  </a:lnTo>
                  <a:lnTo>
                    <a:pt x="1441" y="1231"/>
                  </a:lnTo>
                  <a:lnTo>
                    <a:pt x="1428" y="1178"/>
                  </a:lnTo>
                  <a:lnTo>
                    <a:pt x="1411" y="1126"/>
                  </a:lnTo>
                  <a:lnTo>
                    <a:pt x="1396" y="1070"/>
                  </a:lnTo>
                  <a:lnTo>
                    <a:pt x="1372" y="1017"/>
                  </a:lnTo>
                  <a:lnTo>
                    <a:pt x="1344" y="967"/>
                  </a:lnTo>
                  <a:lnTo>
                    <a:pt x="1311" y="922"/>
                  </a:lnTo>
                  <a:lnTo>
                    <a:pt x="1272" y="881"/>
                  </a:lnTo>
                  <a:lnTo>
                    <a:pt x="1228" y="845"/>
                  </a:lnTo>
                  <a:lnTo>
                    <a:pt x="1181" y="814"/>
                  </a:lnTo>
                  <a:lnTo>
                    <a:pt x="1130" y="789"/>
                  </a:lnTo>
                  <a:lnTo>
                    <a:pt x="1075" y="772"/>
                  </a:lnTo>
                  <a:lnTo>
                    <a:pt x="1019" y="760"/>
                  </a:lnTo>
                  <a:lnTo>
                    <a:pt x="960" y="756"/>
                  </a:lnTo>
                  <a:lnTo>
                    <a:pt x="902" y="760"/>
                  </a:lnTo>
                  <a:lnTo>
                    <a:pt x="845" y="771"/>
                  </a:lnTo>
                  <a:lnTo>
                    <a:pt x="792" y="788"/>
                  </a:lnTo>
                  <a:lnTo>
                    <a:pt x="742" y="812"/>
                  </a:lnTo>
                  <a:lnTo>
                    <a:pt x="695" y="841"/>
                  </a:lnTo>
                  <a:lnTo>
                    <a:pt x="651" y="876"/>
                  </a:lnTo>
                  <a:lnTo>
                    <a:pt x="613" y="916"/>
                  </a:lnTo>
                  <a:lnTo>
                    <a:pt x="579" y="960"/>
                  </a:lnTo>
                  <a:lnTo>
                    <a:pt x="550" y="1008"/>
                  </a:lnTo>
                  <a:lnTo>
                    <a:pt x="527" y="1060"/>
                  </a:lnTo>
                  <a:lnTo>
                    <a:pt x="509" y="1115"/>
                  </a:lnTo>
                  <a:lnTo>
                    <a:pt x="499" y="1172"/>
                  </a:lnTo>
                  <a:lnTo>
                    <a:pt x="495" y="1231"/>
                  </a:lnTo>
                  <a:lnTo>
                    <a:pt x="499" y="1292"/>
                  </a:lnTo>
                  <a:lnTo>
                    <a:pt x="509" y="1349"/>
                  </a:lnTo>
                  <a:lnTo>
                    <a:pt x="527" y="1403"/>
                  </a:lnTo>
                  <a:lnTo>
                    <a:pt x="550" y="1456"/>
                  </a:lnTo>
                  <a:lnTo>
                    <a:pt x="579" y="1503"/>
                  </a:lnTo>
                  <a:lnTo>
                    <a:pt x="613" y="1548"/>
                  </a:lnTo>
                  <a:lnTo>
                    <a:pt x="651" y="1588"/>
                  </a:lnTo>
                  <a:lnTo>
                    <a:pt x="695" y="1622"/>
                  </a:lnTo>
                  <a:lnTo>
                    <a:pt x="742" y="1652"/>
                  </a:lnTo>
                  <a:lnTo>
                    <a:pt x="792" y="1675"/>
                  </a:lnTo>
                  <a:lnTo>
                    <a:pt x="845" y="1693"/>
                  </a:lnTo>
                  <a:lnTo>
                    <a:pt x="902" y="1704"/>
                  </a:lnTo>
                  <a:lnTo>
                    <a:pt x="960" y="1708"/>
                  </a:lnTo>
                  <a:lnTo>
                    <a:pt x="1016" y="1704"/>
                  </a:lnTo>
                  <a:lnTo>
                    <a:pt x="1071" y="1693"/>
                  </a:lnTo>
                  <a:lnTo>
                    <a:pt x="1123" y="1676"/>
                  </a:lnTo>
                  <a:lnTo>
                    <a:pt x="1172" y="1654"/>
                  </a:lnTo>
                  <a:lnTo>
                    <a:pt x="1195" y="1646"/>
                  </a:lnTo>
                  <a:lnTo>
                    <a:pt x="1218" y="1645"/>
                  </a:lnTo>
                  <a:lnTo>
                    <a:pt x="1241" y="1651"/>
                  </a:lnTo>
                  <a:lnTo>
                    <a:pt x="1256" y="1659"/>
                  </a:lnTo>
                  <a:lnTo>
                    <a:pt x="1270" y="1671"/>
                  </a:lnTo>
                  <a:lnTo>
                    <a:pt x="1281" y="1685"/>
                  </a:lnTo>
                  <a:lnTo>
                    <a:pt x="1288" y="1702"/>
                  </a:lnTo>
                  <a:lnTo>
                    <a:pt x="1308" y="1761"/>
                  </a:lnTo>
                  <a:lnTo>
                    <a:pt x="1334" y="1819"/>
                  </a:lnTo>
                  <a:lnTo>
                    <a:pt x="1353" y="1859"/>
                  </a:lnTo>
                  <a:lnTo>
                    <a:pt x="1376" y="1900"/>
                  </a:lnTo>
                  <a:lnTo>
                    <a:pt x="1400" y="1943"/>
                  </a:lnTo>
                  <a:lnTo>
                    <a:pt x="1412" y="1968"/>
                  </a:lnTo>
                  <a:lnTo>
                    <a:pt x="1418" y="1996"/>
                  </a:lnTo>
                  <a:lnTo>
                    <a:pt x="1419" y="2025"/>
                  </a:lnTo>
                  <a:lnTo>
                    <a:pt x="1413" y="2052"/>
                  </a:lnTo>
                  <a:lnTo>
                    <a:pt x="1403" y="2079"/>
                  </a:lnTo>
                  <a:lnTo>
                    <a:pt x="1386" y="2102"/>
                  </a:lnTo>
                  <a:lnTo>
                    <a:pt x="1366" y="2120"/>
                  </a:lnTo>
                  <a:lnTo>
                    <a:pt x="1341" y="2134"/>
                  </a:lnTo>
                  <a:lnTo>
                    <a:pt x="1270" y="2163"/>
                  </a:lnTo>
                  <a:lnTo>
                    <a:pt x="1196" y="2186"/>
                  </a:lnTo>
                  <a:lnTo>
                    <a:pt x="1119" y="2202"/>
                  </a:lnTo>
                  <a:lnTo>
                    <a:pt x="1040" y="2213"/>
                  </a:lnTo>
                  <a:lnTo>
                    <a:pt x="960" y="2217"/>
                  </a:lnTo>
                  <a:lnTo>
                    <a:pt x="877" y="2213"/>
                  </a:lnTo>
                  <a:lnTo>
                    <a:pt x="797" y="2202"/>
                  </a:lnTo>
                  <a:lnTo>
                    <a:pt x="717" y="2184"/>
                  </a:lnTo>
                  <a:lnTo>
                    <a:pt x="642" y="2161"/>
                  </a:lnTo>
                  <a:lnTo>
                    <a:pt x="568" y="2131"/>
                  </a:lnTo>
                  <a:lnTo>
                    <a:pt x="499" y="2094"/>
                  </a:lnTo>
                  <a:lnTo>
                    <a:pt x="431" y="2053"/>
                  </a:lnTo>
                  <a:lnTo>
                    <a:pt x="369" y="2007"/>
                  </a:lnTo>
                  <a:lnTo>
                    <a:pt x="310" y="1955"/>
                  </a:lnTo>
                  <a:lnTo>
                    <a:pt x="254" y="1899"/>
                  </a:lnTo>
                  <a:lnTo>
                    <a:pt x="204" y="1839"/>
                  </a:lnTo>
                  <a:lnTo>
                    <a:pt x="158" y="1774"/>
                  </a:lnTo>
                  <a:lnTo>
                    <a:pt x="118" y="1705"/>
                  </a:lnTo>
                  <a:lnTo>
                    <a:pt x="84" y="1634"/>
                  </a:lnTo>
                  <a:lnTo>
                    <a:pt x="54" y="1559"/>
                  </a:lnTo>
                  <a:lnTo>
                    <a:pt x="31" y="1480"/>
                  </a:lnTo>
                  <a:lnTo>
                    <a:pt x="14" y="1400"/>
                  </a:lnTo>
                  <a:lnTo>
                    <a:pt x="4" y="1316"/>
                  </a:lnTo>
                  <a:lnTo>
                    <a:pt x="0" y="1231"/>
                  </a:lnTo>
                  <a:lnTo>
                    <a:pt x="4" y="1148"/>
                  </a:lnTo>
                  <a:lnTo>
                    <a:pt x="14" y="1064"/>
                  </a:lnTo>
                  <a:lnTo>
                    <a:pt x="31" y="984"/>
                  </a:lnTo>
                  <a:lnTo>
                    <a:pt x="54" y="906"/>
                  </a:lnTo>
                  <a:lnTo>
                    <a:pt x="84" y="831"/>
                  </a:lnTo>
                  <a:lnTo>
                    <a:pt x="118" y="759"/>
                  </a:lnTo>
                  <a:lnTo>
                    <a:pt x="158" y="691"/>
                  </a:lnTo>
                  <a:lnTo>
                    <a:pt x="204" y="625"/>
                  </a:lnTo>
                  <a:lnTo>
                    <a:pt x="254" y="566"/>
                  </a:lnTo>
                  <a:lnTo>
                    <a:pt x="310" y="509"/>
                  </a:lnTo>
                  <a:lnTo>
                    <a:pt x="369" y="458"/>
                  </a:lnTo>
                  <a:lnTo>
                    <a:pt x="431" y="411"/>
                  </a:lnTo>
                  <a:lnTo>
                    <a:pt x="499" y="369"/>
                  </a:lnTo>
                  <a:lnTo>
                    <a:pt x="568" y="333"/>
                  </a:lnTo>
                  <a:lnTo>
                    <a:pt x="642" y="304"/>
                  </a:lnTo>
                  <a:lnTo>
                    <a:pt x="717" y="280"/>
                  </a:lnTo>
                  <a:lnTo>
                    <a:pt x="797" y="263"/>
                  </a:lnTo>
                  <a:lnTo>
                    <a:pt x="877" y="252"/>
                  </a:lnTo>
                  <a:lnTo>
                    <a:pt x="960" y="248"/>
                  </a:lnTo>
                  <a:lnTo>
                    <a:pt x="1045" y="252"/>
                  </a:lnTo>
                  <a:lnTo>
                    <a:pt x="1126" y="263"/>
                  </a:lnTo>
                  <a:lnTo>
                    <a:pt x="1207" y="281"/>
                  </a:lnTo>
                  <a:lnTo>
                    <a:pt x="1285" y="306"/>
                  </a:lnTo>
                  <a:lnTo>
                    <a:pt x="1359" y="337"/>
                  </a:lnTo>
                  <a:lnTo>
                    <a:pt x="1430" y="374"/>
                  </a:lnTo>
                  <a:lnTo>
                    <a:pt x="1497" y="418"/>
                  </a:lnTo>
                  <a:lnTo>
                    <a:pt x="1561" y="466"/>
                  </a:lnTo>
                  <a:lnTo>
                    <a:pt x="1590" y="491"/>
                  </a:lnTo>
                  <a:lnTo>
                    <a:pt x="1619" y="520"/>
                  </a:lnTo>
                  <a:lnTo>
                    <a:pt x="1651" y="552"/>
                  </a:lnTo>
                  <a:lnTo>
                    <a:pt x="1688" y="591"/>
                  </a:lnTo>
                  <a:lnTo>
                    <a:pt x="1725" y="634"/>
                  </a:lnTo>
                  <a:lnTo>
                    <a:pt x="1762" y="680"/>
                  </a:lnTo>
                  <a:lnTo>
                    <a:pt x="1798" y="728"/>
                  </a:lnTo>
                  <a:lnTo>
                    <a:pt x="1832" y="780"/>
                  </a:lnTo>
                  <a:lnTo>
                    <a:pt x="1863" y="835"/>
                  </a:lnTo>
                  <a:lnTo>
                    <a:pt x="1891" y="892"/>
                  </a:lnTo>
                  <a:lnTo>
                    <a:pt x="1913" y="950"/>
                  </a:lnTo>
                  <a:lnTo>
                    <a:pt x="1931" y="1011"/>
                  </a:lnTo>
                  <a:lnTo>
                    <a:pt x="1942" y="1072"/>
                  </a:lnTo>
                  <a:lnTo>
                    <a:pt x="1945" y="1136"/>
                  </a:lnTo>
                  <a:lnTo>
                    <a:pt x="1946" y="1145"/>
                  </a:lnTo>
                  <a:lnTo>
                    <a:pt x="1946" y="1161"/>
                  </a:lnTo>
                  <a:lnTo>
                    <a:pt x="1946" y="1180"/>
                  </a:lnTo>
                  <a:lnTo>
                    <a:pt x="1948" y="1200"/>
                  </a:lnTo>
                  <a:lnTo>
                    <a:pt x="1948" y="1218"/>
                  </a:lnTo>
                  <a:lnTo>
                    <a:pt x="1948" y="1231"/>
                  </a:lnTo>
                  <a:lnTo>
                    <a:pt x="1951" y="1305"/>
                  </a:lnTo>
                  <a:lnTo>
                    <a:pt x="1962" y="1378"/>
                  </a:lnTo>
                  <a:lnTo>
                    <a:pt x="1980" y="1447"/>
                  </a:lnTo>
                  <a:lnTo>
                    <a:pt x="2003" y="1514"/>
                  </a:lnTo>
                  <a:lnTo>
                    <a:pt x="2033" y="1577"/>
                  </a:lnTo>
                  <a:lnTo>
                    <a:pt x="2068" y="1636"/>
                  </a:lnTo>
                  <a:lnTo>
                    <a:pt x="2110" y="1692"/>
                  </a:lnTo>
                  <a:lnTo>
                    <a:pt x="2154" y="1744"/>
                  </a:lnTo>
                  <a:lnTo>
                    <a:pt x="2205" y="1790"/>
                  </a:lnTo>
                  <a:lnTo>
                    <a:pt x="2260" y="1832"/>
                  </a:lnTo>
                  <a:lnTo>
                    <a:pt x="2318" y="1869"/>
                  </a:lnTo>
                  <a:lnTo>
                    <a:pt x="2379" y="1899"/>
                  </a:lnTo>
                  <a:lnTo>
                    <a:pt x="2444" y="1923"/>
                  </a:lnTo>
                  <a:lnTo>
                    <a:pt x="2511" y="1942"/>
                  </a:lnTo>
                  <a:lnTo>
                    <a:pt x="2582" y="1952"/>
                  </a:lnTo>
                  <a:lnTo>
                    <a:pt x="2654" y="1956"/>
                  </a:lnTo>
                  <a:lnTo>
                    <a:pt x="2725" y="1952"/>
                  </a:lnTo>
                  <a:lnTo>
                    <a:pt x="2796" y="1942"/>
                  </a:lnTo>
                  <a:lnTo>
                    <a:pt x="2864" y="1923"/>
                  </a:lnTo>
                  <a:lnTo>
                    <a:pt x="2929" y="1899"/>
                  </a:lnTo>
                  <a:lnTo>
                    <a:pt x="2990" y="1869"/>
                  </a:lnTo>
                  <a:lnTo>
                    <a:pt x="3048" y="1832"/>
                  </a:lnTo>
                  <a:lnTo>
                    <a:pt x="3102" y="1790"/>
                  </a:lnTo>
                  <a:lnTo>
                    <a:pt x="3152" y="1744"/>
                  </a:lnTo>
                  <a:lnTo>
                    <a:pt x="3198" y="1692"/>
                  </a:lnTo>
                  <a:lnTo>
                    <a:pt x="3238" y="1636"/>
                  </a:lnTo>
                  <a:lnTo>
                    <a:pt x="3274" y="1577"/>
                  </a:lnTo>
                  <a:lnTo>
                    <a:pt x="3304" y="1514"/>
                  </a:lnTo>
                  <a:lnTo>
                    <a:pt x="3328" y="1447"/>
                  </a:lnTo>
                  <a:lnTo>
                    <a:pt x="3345" y="1378"/>
                  </a:lnTo>
                  <a:lnTo>
                    <a:pt x="3356" y="1305"/>
                  </a:lnTo>
                  <a:lnTo>
                    <a:pt x="3360" y="1231"/>
                  </a:lnTo>
                  <a:lnTo>
                    <a:pt x="3356" y="1157"/>
                  </a:lnTo>
                  <a:lnTo>
                    <a:pt x="3345" y="1086"/>
                  </a:lnTo>
                  <a:lnTo>
                    <a:pt x="3328" y="1017"/>
                  </a:lnTo>
                  <a:lnTo>
                    <a:pt x="3304" y="950"/>
                  </a:lnTo>
                  <a:lnTo>
                    <a:pt x="3274" y="887"/>
                  </a:lnTo>
                  <a:lnTo>
                    <a:pt x="3238" y="828"/>
                  </a:lnTo>
                  <a:lnTo>
                    <a:pt x="3198" y="772"/>
                  </a:lnTo>
                  <a:lnTo>
                    <a:pt x="3152" y="720"/>
                  </a:lnTo>
                  <a:lnTo>
                    <a:pt x="3102" y="674"/>
                  </a:lnTo>
                  <a:lnTo>
                    <a:pt x="3048" y="631"/>
                  </a:lnTo>
                  <a:lnTo>
                    <a:pt x="2990" y="596"/>
                  </a:lnTo>
                  <a:lnTo>
                    <a:pt x="2929" y="565"/>
                  </a:lnTo>
                  <a:lnTo>
                    <a:pt x="2864" y="540"/>
                  </a:lnTo>
                  <a:lnTo>
                    <a:pt x="2796" y="523"/>
                  </a:lnTo>
                  <a:lnTo>
                    <a:pt x="2725" y="512"/>
                  </a:lnTo>
                  <a:lnTo>
                    <a:pt x="2654" y="508"/>
                  </a:lnTo>
                  <a:lnTo>
                    <a:pt x="2589" y="511"/>
                  </a:lnTo>
                  <a:lnTo>
                    <a:pt x="2527" y="520"/>
                  </a:lnTo>
                  <a:lnTo>
                    <a:pt x="2466" y="534"/>
                  </a:lnTo>
                  <a:lnTo>
                    <a:pt x="2407" y="554"/>
                  </a:lnTo>
                  <a:lnTo>
                    <a:pt x="2351" y="578"/>
                  </a:lnTo>
                  <a:lnTo>
                    <a:pt x="2297" y="607"/>
                  </a:lnTo>
                  <a:lnTo>
                    <a:pt x="2247" y="641"/>
                  </a:lnTo>
                  <a:lnTo>
                    <a:pt x="2198" y="679"/>
                  </a:lnTo>
                  <a:lnTo>
                    <a:pt x="2180" y="691"/>
                  </a:lnTo>
                  <a:lnTo>
                    <a:pt x="2160" y="699"/>
                  </a:lnTo>
                  <a:lnTo>
                    <a:pt x="2139" y="703"/>
                  </a:lnTo>
                  <a:lnTo>
                    <a:pt x="2118" y="702"/>
                  </a:lnTo>
                  <a:lnTo>
                    <a:pt x="2097" y="697"/>
                  </a:lnTo>
                  <a:lnTo>
                    <a:pt x="2078" y="686"/>
                  </a:lnTo>
                  <a:lnTo>
                    <a:pt x="2061" y="671"/>
                  </a:lnTo>
                  <a:lnTo>
                    <a:pt x="2048" y="654"/>
                  </a:lnTo>
                  <a:lnTo>
                    <a:pt x="1997" y="578"/>
                  </a:lnTo>
                  <a:lnTo>
                    <a:pt x="1945" y="506"/>
                  </a:lnTo>
                  <a:lnTo>
                    <a:pt x="1892" y="442"/>
                  </a:lnTo>
                  <a:lnTo>
                    <a:pt x="1878" y="423"/>
                  </a:lnTo>
                  <a:lnTo>
                    <a:pt x="1868" y="401"/>
                  </a:lnTo>
                  <a:lnTo>
                    <a:pt x="1863" y="377"/>
                  </a:lnTo>
                  <a:lnTo>
                    <a:pt x="1863" y="351"/>
                  </a:lnTo>
                  <a:lnTo>
                    <a:pt x="1867" y="327"/>
                  </a:lnTo>
                  <a:lnTo>
                    <a:pt x="1876" y="305"/>
                  </a:lnTo>
                  <a:lnTo>
                    <a:pt x="1890" y="285"/>
                  </a:lnTo>
                  <a:lnTo>
                    <a:pt x="1906" y="268"/>
                  </a:lnTo>
                  <a:lnTo>
                    <a:pt x="1977" y="214"/>
                  </a:lnTo>
                  <a:lnTo>
                    <a:pt x="2052" y="166"/>
                  </a:lnTo>
                  <a:lnTo>
                    <a:pt x="2128" y="123"/>
                  </a:lnTo>
                  <a:lnTo>
                    <a:pt x="2210" y="87"/>
                  </a:lnTo>
                  <a:lnTo>
                    <a:pt x="2294" y="56"/>
                  </a:lnTo>
                  <a:lnTo>
                    <a:pt x="2380" y="31"/>
                  </a:lnTo>
                  <a:lnTo>
                    <a:pt x="2470" y="14"/>
                  </a:lnTo>
                  <a:lnTo>
                    <a:pt x="2561" y="3"/>
                  </a:lnTo>
                  <a:lnTo>
                    <a:pt x="26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0450" lIns="60950" spcFirstLastPara="1" rIns="60950" wrap="square" tIns="304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2" name="Google Shape;492;p52"/>
            <p:cNvSpPr/>
            <p:nvPr/>
          </p:nvSpPr>
          <p:spPr>
            <a:xfrm>
              <a:off x="358300" y="1518884"/>
              <a:ext cx="224100" cy="2750400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txBody>
            <a:bodyPr anchorCtr="0" anchor="ctr" bIns="30450" lIns="60950" spcFirstLastPara="1" rIns="60950" wrap="square" tIns="304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93" name="Google Shape;493;p52"/>
            <p:cNvGrpSpPr/>
            <p:nvPr/>
          </p:nvGrpSpPr>
          <p:grpSpPr>
            <a:xfrm>
              <a:off x="183537" y="960953"/>
              <a:ext cx="573014" cy="3320580"/>
              <a:chOff x="7035004" y="-144981"/>
              <a:chExt cx="1324888" cy="7193631"/>
            </a:xfrm>
          </p:grpSpPr>
          <p:sp>
            <p:nvSpPr>
              <p:cNvPr id="494" name="Google Shape;494;p52"/>
              <p:cNvSpPr/>
              <p:nvPr/>
            </p:nvSpPr>
            <p:spPr>
              <a:xfrm>
                <a:off x="7049492" y="6953250"/>
                <a:ext cx="1310400" cy="954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431948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5" name="Google Shape;495;p52"/>
              <p:cNvSpPr/>
              <p:nvPr/>
            </p:nvSpPr>
            <p:spPr>
              <a:xfrm>
                <a:off x="7035004" y="-144981"/>
                <a:ext cx="1309200" cy="1309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496" name="Google Shape;496;p52"/>
            <p:cNvSpPr/>
            <p:nvPr/>
          </p:nvSpPr>
          <p:spPr>
            <a:xfrm>
              <a:off x="1571433" y="2635300"/>
              <a:ext cx="224100" cy="1569900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txBody>
            <a:bodyPr anchorCtr="0" anchor="ctr" bIns="30450" lIns="60950" spcFirstLastPara="1" rIns="60950" wrap="square" tIns="304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97" name="Google Shape;497;p52"/>
            <p:cNvGrpSpPr/>
            <p:nvPr/>
          </p:nvGrpSpPr>
          <p:grpSpPr>
            <a:xfrm>
              <a:off x="1400177" y="2070839"/>
              <a:ext cx="592896" cy="2181342"/>
              <a:chOff x="4131534" y="2323038"/>
              <a:chExt cx="1370858" cy="4725612"/>
            </a:xfrm>
          </p:grpSpPr>
          <p:sp>
            <p:nvSpPr>
              <p:cNvPr id="498" name="Google Shape;498;p52"/>
              <p:cNvSpPr/>
              <p:nvPr/>
            </p:nvSpPr>
            <p:spPr>
              <a:xfrm>
                <a:off x="4191992" y="6953250"/>
                <a:ext cx="1310400" cy="95400"/>
              </a:xfrm>
              <a:prstGeom prst="roundRect">
                <a:avLst>
                  <a:gd fmla="val 50000" name="adj"/>
                </a:avLst>
              </a:prstGeom>
              <a:solidFill>
                <a:srgbClr val="A64D79"/>
              </a:solidFill>
              <a:ln>
                <a:noFill/>
              </a:ln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9" name="Google Shape;499;p52"/>
              <p:cNvSpPr/>
              <p:nvPr/>
            </p:nvSpPr>
            <p:spPr>
              <a:xfrm>
                <a:off x="4131534" y="2323038"/>
                <a:ext cx="1309200" cy="1309200"/>
              </a:xfrm>
              <a:prstGeom prst="ellipse">
                <a:avLst/>
              </a:prstGeom>
              <a:solidFill>
                <a:srgbClr val="A64D79"/>
              </a:solidFill>
              <a:ln>
                <a:noFill/>
              </a:ln>
            </p:spPr>
            <p:txBody>
              <a:bodyPr anchorCtr="0" anchor="ctr" bIns="30450" lIns="60950" spcFirstLastPara="1" rIns="60950" wrap="square" tIns="304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500" name="Google Shape;500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4096" y="1065233"/>
              <a:ext cx="372400" cy="372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id="501" name="Google Shape;501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97229" y="2173600"/>
              <a:ext cx="372400" cy="372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id="502" name="Google Shape;502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67312" y="2797500"/>
              <a:ext cx="372400" cy="372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</p:grpSp>
      <p:cxnSp>
        <p:nvCxnSpPr>
          <p:cNvPr id="503" name="Google Shape;503;p52"/>
          <p:cNvCxnSpPr/>
          <p:nvPr/>
        </p:nvCxnSpPr>
        <p:spPr>
          <a:xfrm>
            <a:off x="8515350" y="1714500"/>
            <a:ext cx="28500" cy="26574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4" name="Google Shape;504;p52"/>
          <p:cNvSpPr txBox="1"/>
          <p:nvPr/>
        </p:nvSpPr>
        <p:spPr>
          <a:xfrm flipH="1">
            <a:off x="3032639" y="2004862"/>
            <a:ext cx="272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1600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Existing</a:t>
            </a:r>
            <a:r>
              <a:rPr b="1" lang="en-GB" sz="36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Users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05" name="Google Shape;505;p52"/>
          <p:cNvSpPr txBox="1"/>
          <p:nvPr/>
        </p:nvSpPr>
        <p:spPr>
          <a:xfrm flipH="1">
            <a:off x="10195439" y="1700062"/>
            <a:ext cx="272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1600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</a:t>
            </a:r>
            <a:endParaRPr b="1" sz="36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Users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Linka">
      <a:dk1>
        <a:srgbClr val="3C3C3C"/>
      </a:dk1>
      <a:lt1>
        <a:srgbClr val="FFFFFF"/>
      </a:lt1>
      <a:dk2>
        <a:srgbClr val="313C41"/>
      </a:dk2>
      <a:lt2>
        <a:srgbClr val="FFFFFF"/>
      </a:lt2>
      <a:accent1>
        <a:srgbClr val="1F608B"/>
      </a:accent1>
      <a:accent2>
        <a:srgbClr val="2980B9"/>
      </a:accent2>
      <a:accent3>
        <a:srgbClr val="4098D4"/>
      </a:accent3>
      <a:accent4>
        <a:srgbClr val="7BB8E1"/>
      </a:accent4>
      <a:accent5>
        <a:srgbClr val="9FCBE9"/>
      </a:accent5>
      <a:accent6>
        <a:srgbClr val="C6E0F2"/>
      </a:accent6>
      <a:hlink>
        <a:srgbClr val="B1D7FD"/>
      </a:hlink>
      <a:folHlink>
        <a:srgbClr val="8FE2F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Linka">
      <a:dk1>
        <a:srgbClr val="3C3C3C"/>
      </a:dk1>
      <a:lt1>
        <a:srgbClr val="FFFFFF"/>
      </a:lt1>
      <a:dk2>
        <a:srgbClr val="313C41"/>
      </a:dk2>
      <a:lt2>
        <a:srgbClr val="FFFFFF"/>
      </a:lt2>
      <a:accent1>
        <a:srgbClr val="1F608B"/>
      </a:accent1>
      <a:accent2>
        <a:srgbClr val="2980B9"/>
      </a:accent2>
      <a:accent3>
        <a:srgbClr val="4098D4"/>
      </a:accent3>
      <a:accent4>
        <a:srgbClr val="7BB8E1"/>
      </a:accent4>
      <a:accent5>
        <a:srgbClr val="9FCBE9"/>
      </a:accent5>
      <a:accent6>
        <a:srgbClr val="C6E0F2"/>
      </a:accent6>
      <a:hlink>
        <a:srgbClr val="B1D7FD"/>
      </a:hlink>
      <a:folHlink>
        <a:srgbClr val="8FE2F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